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70" r:id="rId4"/>
    <p:sldId id="269" r:id="rId5"/>
    <p:sldId id="261" r:id="rId6"/>
    <p:sldId id="283" r:id="rId7"/>
    <p:sldId id="268" r:id="rId8"/>
    <p:sldId id="271" r:id="rId9"/>
    <p:sldId id="278" r:id="rId10"/>
    <p:sldId id="279" r:id="rId11"/>
    <p:sldId id="285" r:id="rId12"/>
    <p:sldId id="260" r:id="rId13"/>
    <p:sldId id="272" r:id="rId14"/>
    <p:sldId id="273" r:id="rId15"/>
    <p:sldId id="274" r:id="rId16"/>
    <p:sldId id="280" r:id="rId17"/>
    <p:sldId id="276" r:id="rId18"/>
    <p:sldId id="275" r:id="rId19"/>
    <p:sldId id="284" r:id="rId20"/>
    <p:sldId id="282" r:id="rId21"/>
    <p:sldId id="286" r:id="rId22"/>
    <p:sldId id="262" r:id="rId23"/>
    <p:sldId id="264" r:id="rId24"/>
    <p:sldId id="265" r:id="rId25"/>
    <p:sldId id="266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B8A3"/>
    <a:srgbClr val="4D4E8E"/>
    <a:srgbClr val="F2F2F2"/>
    <a:srgbClr val="A8ABB0"/>
    <a:srgbClr val="646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rgbClr val="4D4E8E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</c:v>
                </c:pt>
                <c:pt idx="1">
                  <c:v>1</c:v>
                </c:pt>
                <c:pt idx="2">
                  <c:v>3.5</c:v>
                </c:pt>
                <c:pt idx="3">
                  <c:v>5.2</c:v>
                </c:pt>
                <c:pt idx="4">
                  <c:v>4.5</c:v>
                </c:pt>
                <c:pt idx="5">
                  <c:v>6.2</c:v>
                </c:pt>
                <c:pt idx="6">
                  <c:v>6.1</c:v>
                </c:pt>
                <c:pt idx="7">
                  <c:v>4.8</c:v>
                </c:pt>
                <c:pt idx="8">
                  <c:v>4.2</c:v>
                </c:pt>
                <c:pt idx="9">
                  <c:v>3.6</c:v>
                </c:pt>
                <c:pt idx="10">
                  <c:v>3.7</c:v>
                </c:pt>
                <c:pt idx="11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94AF-429A-81F9-AC0A291DAA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28575">
              <a:solidFill>
                <a:srgbClr val="FF5050"/>
              </a:solidFill>
            </a:ln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2.4</c:v>
                </c:pt>
                <c:pt idx="1">
                  <c:v>2.8</c:v>
                </c:pt>
                <c:pt idx="2">
                  <c:v>2.1</c:v>
                </c:pt>
                <c:pt idx="3">
                  <c:v>2.8</c:v>
                </c:pt>
                <c:pt idx="4">
                  <c:v>3.5</c:v>
                </c:pt>
                <c:pt idx="5">
                  <c:v>3.8</c:v>
                </c:pt>
                <c:pt idx="6">
                  <c:v>4.2</c:v>
                </c:pt>
                <c:pt idx="7">
                  <c:v>3.7</c:v>
                </c:pt>
                <c:pt idx="8">
                  <c:v>4.9000000000000004</c:v>
                </c:pt>
                <c:pt idx="9">
                  <c:v>5.3</c:v>
                </c:pt>
                <c:pt idx="10">
                  <c:v>5.7</c:v>
                </c:pt>
                <c:pt idx="11">
                  <c:v>6.3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94AF-429A-81F9-AC0A291DA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26500112"/>
        <c:axId val="-126495760"/>
      </c:lineChart>
      <c:catAx>
        <c:axId val="-1265001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26495760"/>
        <c:crosses val="autoZero"/>
        <c:auto val="1"/>
        <c:lblAlgn val="ctr"/>
        <c:lblOffset val="100"/>
        <c:noMultiLvlLbl val="0"/>
      </c:catAx>
      <c:valAx>
        <c:axId val="-12649576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2650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rgbClr val="4D4E8E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</c:v>
                </c:pt>
                <c:pt idx="1">
                  <c:v>1</c:v>
                </c:pt>
                <c:pt idx="2">
                  <c:v>3.5</c:v>
                </c:pt>
                <c:pt idx="3">
                  <c:v>5.2</c:v>
                </c:pt>
                <c:pt idx="4">
                  <c:v>4.5</c:v>
                </c:pt>
                <c:pt idx="5">
                  <c:v>6.2</c:v>
                </c:pt>
                <c:pt idx="6">
                  <c:v>6.1</c:v>
                </c:pt>
                <c:pt idx="7">
                  <c:v>4.8</c:v>
                </c:pt>
                <c:pt idx="8">
                  <c:v>4.2</c:v>
                </c:pt>
                <c:pt idx="9">
                  <c:v>3.6</c:v>
                </c:pt>
                <c:pt idx="10">
                  <c:v>3.7</c:v>
                </c:pt>
                <c:pt idx="11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94AF-429A-81F9-AC0A291DAA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28575">
              <a:solidFill>
                <a:srgbClr val="FF5050"/>
              </a:solidFill>
            </a:ln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2.4</c:v>
                </c:pt>
                <c:pt idx="1">
                  <c:v>2.8</c:v>
                </c:pt>
                <c:pt idx="2">
                  <c:v>2.1</c:v>
                </c:pt>
                <c:pt idx="3">
                  <c:v>2.8</c:v>
                </c:pt>
                <c:pt idx="4">
                  <c:v>3.5</c:v>
                </c:pt>
                <c:pt idx="5">
                  <c:v>3.8</c:v>
                </c:pt>
                <c:pt idx="6">
                  <c:v>4.2</c:v>
                </c:pt>
                <c:pt idx="7">
                  <c:v>3.7</c:v>
                </c:pt>
                <c:pt idx="8">
                  <c:v>4.9000000000000004</c:v>
                </c:pt>
                <c:pt idx="9">
                  <c:v>5.3</c:v>
                </c:pt>
                <c:pt idx="10">
                  <c:v>5.7</c:v>
                </c:pt>
                <c:pt idx="11">
                  <c:v>6.3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94AF-429A-81F9-AC0A291DA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26500112"/>
        <c:axId val="-126495760"/>
      </c:lineChart>
      <c:catAx>
        <c:axId val="-1265001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26495760"/>
        <c:crosses val="autoZero"/>
        <c:auto val="1"/>
        <c:lblAlgn val="ctr"/>
        <c:lblOffset val="100"/>
        <c:noMultiLvlLbl val="0"/>
      </c:catAx>
      <c:valAx>
        <c:axId val="-12649576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2650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49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042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0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716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50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616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54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141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92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69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61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AB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623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6C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449623" y="2812090"/>
            <a:ext cx="5431286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i="1" kern="0" dirty="0">
                <a:ln w="9525">
                  <a:noFill/>
                </a:ln>
                <a:solidFill>
                  <a:srgbClr val="F2F2F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MCT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F2F2F2"/>
                </a:solidFill>
              </a:rPr>
              <a:t>Enjoy your stylish business and campus life with BIZCAM</a:t>
            </a:r>
            <a:endParaRPr lang="ko-KR" altLang="en-US" sz="2400" dirty="0">
              <a:solidFill>
                <a:srgbClr val="F2F2F2"/>
              </a:solidFill>
            </a:endParaRPr>
          </a:p>
        </p:txBody>
      </p:sp>
      <p:sp>
        <p:nvSpPr>
          <p:cNvPr id="81" name="자유형 80">
            <a:extLst>
              <a:ext uri="{FF2B5EF4-FFF2-40B4-BE49-F238E27FC236}">
                <a16:creationId xmlns:a16="http://schemas.microsoft.com/office/drawing/2014/main" id="{313104EB-6B40-EAB0-156C-047965625EAB}"/>
              </a:ext>
            </a:extLst>
          </p:cNvPr>
          <p:cNvSpPr/>
          <p:nvPr/>
        </p:nvSpPr>
        <p:spPr>
          <a:xfrm>
            <a:off x="8682182" y="2409475"/>
            <a:ext cx="198726" cy="1620837"/>
          </a:xfrm>
          <a:custGeom>
            <a:avLst/>
            <a:gdLst>
              <a:gd name="connsiteX0" fmla="*/ 12140 w 198726"/>
              <a:gd name="connsiteY0" fmla="*/ 0 h 1620837"/>
              <a:gd name="connsiteX1" fmla="*/ 26609 w 198726"/>
              <a:gd name="connsiteY1" fmla="*/ 0 h 1620837"/>
              <a:gd name="connsiteX2" fmla="*/ 198726 w 198726"/>
              <a:gd name="connsiteY2" fmla="*/ 172117 h 1620837"/>
              <a:gd name="connsiteX3" fmla="*/ 198726 w 198726"/>
              <a:gd name="connsiteY3" fmla="*/ 1448720 h 1620837"/>
              <a:gd name="connsiteX4" fmla="*/ 26609 w 198726"/>
              <a:gd name="connsiteY4" fmla="*/ 1620837 h 1620837"/>
              <a:gd name="connsiteX5" fmla="*/ 0 w 198726"/>
              <a:gd name="connsiteY5" fmla="*/ 1620837 h 1620837"/>
              <a:gd name="connsiteX6" fmla="*/ 0 w 198726"/>
              <a:gd name="connsiteY6" fmla="*/ 1620836 h 1620837"/>
              <a:gd name="connsiteX7" fmla="*/ 12135 w 198726"/>
              <a:gd name="connsiteY7" fmla="*/ 1620836 h 1620837"/>
              <a:gd name="connsiteX8" fmla="*/ 184252 w 198726"/>
              <a:gd name="connsiteY8" fmla="*/ 1448719 h 1620837"/>
              <a:gd name="connsiteX9" fmla="*/ 184252 w 198726"/>
              <a:gd name="connsiteY9" fmla="*/ 172116 h 1620837"/>
              <a:gd name="connsiteX10" fmla="*/ 79131 w 198726"/>
              <a:gd name="connsiteY10" fmla="*/ 13525 h 162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726" h="1620837">
                <a:moveTo>
                  <a:pt x="12140" y="0"/>
                </a:moveTo>
                <a:lnTo>
                  <a:pt x="26609" y="0"/>
                </a:lnTo>
                <a:cubicBezTo>
                  <a:pt x="121667" y="0"/>
                  <a:pt x="198726" y="77059"/>
                  <a:pt x="198726" y="172117"/>
                </a:cubicBezTo>
                <a:lnTo>
                  <a:pt x="198726" y="1448720"/>
                </a:lnTo>
                <a:cubicBezTo>
                  <a:pt x="198726" y="1543778"/>
                  <a:pt x="121667" y="1620837"/>
                  <a:pt x="26609" y="1620837"/>
                </a:cubicBezTo>
                <a:lnTo>
                  <a:pt x="0" y="1620837"/>
                </a:lnTo>
                <a:lnTo>
                  <a:pt x="0" y="1620836"/>
                </a:lnTo>
                <a:lnTo>
                  <a:pt x="12135" y="1620836"/>
                </a:lnTo>
                <a:cubicBezTo>
                  <a:pt x="107193" y="1620836"/>
                  <a:pt x="184252" y="1543777"/>
                  <a:pt x="184252" y="1448719"/>
                </a:cubicBezTo>
                <a:lnTo>
                  <a:pt x="184252" y="172116"/>
                </a:lnTo>
                <a:cubicBezTo>
                  <a:pt x="184252" y="100823"/>
                  <a:pt x="140906" y="39653"/>
                  <a:pt x="79131" y="13525"/>
                </a:cubicBezTo>
                <a:close/>
              </a:path>
            </a:pathLst>
          </a:cu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2400" dirty="0">
              <a:solidFill>
                <a:srgbClr val="F2F2F2"/>
              </a:solidFill>
            </a:endParaRPr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313104EB-6B40-EAB0-156C-047965625EAB}"/>
              </a:ext>
            </a:extLst>
          </p:cNvPr>
          <p:cNvSpPr/>
          <p:nvPr/>
        </p:nvSpPr>
        <p:spPr>
          <a:xfrm flipH="1">
            <a:off x="3449623" y="2409475"/>
            <a:ext cx="198726" cy="1620837"/>
          </a:xfrm>
          <a:custGeom>
            <a:avLst/>
            <a:gdLst>
              <a:gd name="connsiteX0" fmla="*/ 12140 w 198726"/>
              <a:gd name="connsiteY0" fmla="*/ 0 h 1620837"/>
              <a:gd name="connsiteX1" fmla="*/ 26609 w 198726"/>
              <a:gd name="connsiteY1" fmla="*/ 0 h 1620837"/>
              <a:gd name="connsiteX2" fmla="*/ 198726 w 198726"/>
              <a:gd name="connsiteY2" fmla="*/ 172117 h 1620837"/>
              <a:gd name="connsiteX3" fmla="*/ 198726 w 198726"/>
              <a:gd name="connsiteY3" fmla="*/ 1448720 h 1620837"/>
              <a:gd name="connsiteX4" fmla="*/ 26609 w 198726"/>
              <a:gd name="connsiteY4" fmla="*/ 1620837 h 1620837"/>
              <a:gd name="connsiteX5" fmla="*/ 0 w 198726"/>
              <a:gd name="connsiteY5" fmla="*/ 1620837 h 1620837"/>
              <a:gd name="connsiteX6" fmla="*/ 0 w 198726"/>
              <a:gd name="connsiteY6" fmla="*/ 1620836 h 1620837"/>
              <a:gd name="connsiteX7" fmla="*/ 12135 w 198726"/>
              <a:gd name="connsiteY7" fmla="*/ 1620836 h 1620837"/>
              <a:gd name="connsiteX8" fmla="*/ 184252 w 198726"/>
              <a:gd name="connsiteY8" fmla="*/ 1448719 h 1620837"/>
              <a:gd name="connsiteX9" fmla="*/ 184252 w 198726"/>
              <a:gd name="connsiteY9" fmla="*/ 172116 h 1620837"/>
              <a:gd name="connsiteX10" fmla="*/ 79131 w 198726"/>
              <a:gd name="connsiteY10" fmla="*/ 13525 h 162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726" h="1620837">
                <a:moveTo>
                  <a:pt x="12140" y="0"/>
                </a:moveTo>
                <a:lnTo>
                  <a:pt x="26609" y="0"/>
                </a:lnTo>
                <a:cubicBezTo>
                  <a:pt x="121667" y="0"/>
                  <a:pt x="198726" y="77059"/>
                  <a:pt x="198726" y="172117"/>
                </a:cubicBezTo>
                <a:lnTo>
                  <a:pt x="198726" y="1448720"/>
                </a:lnTo>
                <a:cubicBezTo>
                  <a:pt x="198726" y="1543778"/>
                  <a:pt x="121667" y="1620837"/>
                  <a:pt x="26609" y="1620837"/>
                </a:cubicBezTo>
                <a:lnTo>
                  <a:pt x="0" y="1620837"/>
                </a:lnTo>
                <a:lnTo>
                  <a:pt x="0" y="1620836"/>
                </a:lnTo>
                <a:lnTo>
                  <a:pt x="12135" y="1620836"/>
                </a:lnTo>
                <a:cubicBezTo>
                  <a:pt x="107193" y="1620836"/>
                  <a:pt x="184252" y="1543777"/>
                  <a:pt x="184252" y="1448719"/>
                </a:cubicBezTo>
                <a:lnTo>
                  <a:pt x="184252" y="172116"/>
                </a:lnTo>
                <a:cubicBezTo>
                  <a:pt x="184252" y="100823"/>
                  <a:pt x="140906" y="39653"/>
                  <a:pt x="79131" y="13525"/>
                </a:cubicBezTo>
                <a:close/>
              </a:path>
            </a:pathLst>
          </a:cu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2400" dirty="0">
              <a:solidFill>
                <a:srgbClr val="F2F2F2"/>
              </a:solidFill>
            </a:endParaRPr>
          </a:p>
        </p:txBody>
      </p:sp>
      <p:sp>
        <p:nvSpPr>
          <p:cNvPr id="83" name="사각형: 둥근 모서리 26">
            <a:extLst>
              <a:ext uri="{FF2B5EF4-FFF2-40B4-BE49-F238E27FC236}">
                <a16:creationId xmlns:a16="http://schemas.microsoft.com/office/drawing/2014/main" id="{1C5603AC-0FB2-EEC2-5591-C20ABDA9C069}"/>
              </a:ext>
            </a:extLst>
          </p:cNvPr>
          <p:cNvSpPr/>
          <p:nvPr/>
        </p:nvSpPr>
        <p:spPr>
          <a:xfrm>
            <a:off x="5724576" y="2295639"/>
            <a:ext cx="881380" cy="210096"/>
          </a:xfrm>
          <a:prstGeom prst="roundRect">
            <a:avLst>
              <a:gd name="adj" fmla="val 50000"/>
            </a:avLst>
          </a:prstGeom>
          <a:solidFill>
            <a:srgbClr val="FF5050"/>
          </a:solidFill>
          <a:ln>
            <a:noFill/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b="1" dirty="0">
                <a:solidFill>
                  <a:prstClr val="white"/>
                </a:solidFill>
              </a:rPr>
              <a:t>까칠한 </a:t>
            </a:r>
            <a:r>
              <a:rPr lang="ko-KR" altLang="en-US" sz="1000" b="1" dirty="0" err="1">
                <a:solidFill>
                  <a:prstClr val="white"/>
                </a:solidFill>
              </a:rPr>
              <a:t>조땡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3AEADE-E2E5-F3DB-F9D9-944FBE92CD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179" y="575450"/>
            <a:ext cx="1086173" cy="193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63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en-US" altLang="ko-KR" sz="2000" b="1" i="1" dirty="0">
                  <a:solidFill>
                    <a:srgbClr val="646C79"/>
                  </a:solidFill>
                </a:rPr>
                <a:t>EDA</a:t>
              </a:r>
              <a:endParaRPr lang="ko-KR" altLang="en-US" sz="2000" b="1" i="1" dirty="0">
                <a:solidFill>
                  <a:srgbClr val="646C79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156" y="1198491"/>
            <a:ext cx="10204610" cy="5191711"/>
          </a:xfrm>
          <a:prstGeom prst="rect">
            <a:avLst/>
          </a:prstGeom>
        </p:spPr>
      </p:pic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4FECDAC6-659B-AD72-D301-05AEE55104C6}"/>
              </a:ext>
            </a:extLst>
          </p:cNvPr>
          <p:cNvSpPr/>
          <p:nvPr/>
        </p:nvSpPr>
        <p:spPr>
          <a:xfrm>
            <a:off x="166117" y="3579809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9DE5392-0AE5-D79E-6529-8B8B7A59ADB1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EEC37A3E-A686-A9EF-A704-7CBF41999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23">
              <a:extLst>
                <a:ext uri="{FF2B5EF4-FFF2-40B4-BE49-F238E27FC236}">
                  <a16:creationId xmlns:a16="http://schemas.microsoft.com/office/drawing/2014/main" id="{BB3BBE92-8A4D-E7D5-A71F-9BD63EF34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말풍선: 타원형 9">
              <a:extLst>
                <a:ext uri="{FF2B5EF4-FFF2-40B4-BE49-F238E27FC236}">
                  <a16:creationId xmlns:a16="http://schemas.microsoft.com/office/drawing/2014/main" id="{6A54AD71-DF72-8EB7-C3F2-F4BC22B4A6EB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하트 10">
              <a:extLst>
                <a:ext uri="{FF2B5EF4-FFF2-40B4-BE49-F238E27FC236}">
                  <a16:creationId xmlns:a16="http://schemas.microsoft.com/office/drawing/2014/main" id="{3E9FE8A3-92FF-1A76-2BD6-FB0FAA3A261F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Group 16">
              <a:extLst>
                <a:ext uri="{FF2B5EF4-FFF2-40B4-BE49-F238E27FC236}">
                  <a16:creationId xmlns:a16="http://schemas.microsoft.com/office/drawing/2014/main" id="{A61C3E2B-40E4-BDD6-F0AC-02F2ED7B883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55" name="Freeform 17">
                <a:extLst>
                  <a:ext uri="{FF2B5EF4-FFF2-40B4-BE49-F238E27FC236}">
                    <a16:creationId xmlns:a16="http://schemas.microsoft.com/office/drawing/2014/main" id="{1F68E8C0-2E45-3744-C3CE-AA329BD5D3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Freeform 18">
                <a:extLst>
                  <a:ext uri="{FF2B5EF4-FFF2-40B4-BE49-F238E27FC236}">
                    <a16:creationId xmlns:a16="http://schemas.microsoft.com/office/drawing/2014/main" id="{1F3367D4-23B3-E155-80AE-6CAE1F7E8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Freeform 19">
                <a:extLst>
                  <a:ext uri="{FF2B5EF4-FFF2-40B4-BE49-F238E27FC236}">
                    <a16:creationId xmlns:a16="http://schemas.microsoft.com/office/drawing/2014/main" id="{923ACA45-D682-E8B9-2345-A6257C829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Freeform 20">
                <a:extLst>
                  <a:ext uri="{FF2B5EF4-FFF2-40B4-BE49-F238E27FC236}">
                    <a16:creationId xmlns:a16="http://schemas.microsoft.com/office/drawing/2014/main" id="{EA90FE45-52A1-5478-EC3A-18199DE85D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자유형 32">
              <a:extLst>
                <a:ext uri="{FF2B5EF4-FFF2-40B4-BE49-F238E27FC236}">
                  <a16:creationId xmlns:a16="http://schemas.microsoft.com/office/drawing/2014/main" id="{25B15519-1C4A-9299-93FD-9C2C12BEF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4" name="Group 36">
              <a:extLst>
                <a:ext uri="{FF2B5EF4-FFF2-40B4-BE49-F238E27FC236}">
                  <a16:creationId xmlns:a16="http://schemas.microsoft.com/office/drawing/2014/main" id="{2EE9EC55-8EBA-DC41-81C3-48DED46B842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27" name="Freeform 37">
                <a:extLst>
                  <a:ext uri="{FF2B5EF4-FFF2-40B4-BE49-F238E27FC236}">
                    <a16:creationId xmlns:a16="http://schemas.microsoft.com/office/drawing/2014/main" id="{D4806EAC-891F-F968-4801-295663593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38">
                <a:extLst>
                  <a:ext uri="{FF2B5EF4-FFF2-40B4-BE49-F238E27FC236}">
                    <a16:creationId xmlns:a16="http://schemas.microsoft.com/office/drawing/2014/main" id="{A526FA5F-9982-354D-8D20-AB4C640261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Rectangle 39">
                <a:extLst>
                  <a:ext uri="{FF2B5EF4-FFF2-40B4-BE49-F238E27FC236}">
                    <a16:creationId xmlns:a16="http://schemas.microsoft.com/office/drawing/2014/main" id="{E74F99DA-8208-C0FF-66E7-8220A3B0D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Rectangle 40">
                <a:extLst>
                  <a:ext uri="{FF2B5EF4-FFF2-40B4-BE49-F238E27FC236}">
                    <a16:creationId xmlns:a16="http://schemas.microsoft.com/office/drawing/2014/main" id="{33232629-F20E-D92E-0C27-E8853C8D1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41">
                <a:extLst>
                  <a:ext uri="{FF2B5EF4-FFF2-40B4-BE49-F238E27FC236}">
                    <a16:creationId xmlns:a16="http://schemas.microsoft.com/office/drawing/2014/main" id="{780DBFF4-4E38-68D3-853E-F69578808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FC818DF-A911-C14A-901B-A0D36224DB1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21" name="Group 23">
              <a:extLst>
                <a:ext uri="{FF2B5EF4-FFF2-40B4-BE49-F238E27FC236}">
                  <a16:creationId xmlns:a16="http://schemas.microsoft.com/office/drawing/2014/main" id="{5CE11AE1-3A9E-2F9F-DBC1-E7744DBAAA2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22" name="Freeform 24">
                <a:extLst>
                  <a:ext uri="{FF2B5EF4-FFF2-40B4-BE49-F238E27FC236}">
                    <a16:creationId xmlns:a16="http://schemas.microsoft.com/office/drawing/2014/main" id="{2F26E9B2-882D-E198-8A6D-9A641060CF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38CFB041-DC5F-2416-22D4-46BFAB0118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6">
                <a:extLst>
                  <a:ext uri="{FF2B5EF4-FFF2-40B4-BE49-F238E27FC236}">
                    <a16:creationId xmlns:a16="http://schemas.microsoft.com/office/drawing/2014/main" id="{CE21F702-5EF4-1E58-8C68-7BB0223BE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1D984A54-BE4F-8B46-9708-50B231A331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8">
                <a:extLst>
                  <a:ext uri="{FF2B5EF4-FFF2-40B4-BE49-F238E27FC236}">
                    <a16:creationId xmlns:a16="http://schemas.microsoft.com/office/drawing/2014/main" id="{9031182E-08C6-95DA-44F7-E1A395AA7E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E2A9E69A-7178-CCDC-E7C1-08895DA72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288622"/>
              </p:ext>
            </p:extLst>
          </p:nvPr>
        </p:nvGraphicFramePr>
        <p:xfrm>
          <a:off x="598547" y="1879398"/>
          <a:ext cx="723195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60" name="그림 59">
            <a:extLst>
              <a:ext uri="{FF2B5EF4-FFF2-40B4-BE49-F238E27FC236}">
                <a16:creationId xmlns:a16="http://schemas.microsoft.com/office/drawing/2014/main" id="{518560EF-8689-FC8C-11EF-065F224B5A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434A5BD-DB38-58B2-DE4E-37F3278AC030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219580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4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en-US" altLang="ko-KR" sz="2000" b="1" i="1" dirty="0">
                  <a:solidFill>
                    <a:srgbClr val="646C79"/>
                  </a:solidFill>
                </a:rPr>
                <a:t>EDA</a:t>
              </a:r>
              <a:endParaRPr lang="ko-KR" altLang="en-US" sz="2000" b="1" i="1" dirty="0">
                <a:solidFill>
                  <a:srgbClr val="646C79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4FECDAC6-659B-AD72-D301-05AEE55104C6}"/>
              </a:ext>
            </a:extLst>
          </p:cNvPr>
          <p:cNvSpPr/>
          <p:nvPr/>
        </p:nvSpPr>
        <p:spPr>
          <a:xfrm>
            <a:off x="166117" y="3579809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9DE5392-0AE5-D79E-6529-8B8B7A59ADB1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EEC37A3E-A686-A9EF-A704-7CBF41999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23">
              <a:extLst>
                <a:ext uri="{FF2B5EF4-FFF2-40B4-BE49-F238E27FC236}">
                  <a16:creationId xmlns:a16="http://schemas.microsoft.com/office/drawing/2014/main" id="{BB3BBE92-8A4D-E7D5-A71F-9BD63EF34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말풍선: 타원형 9">
              <a:extLst>
                <a:ext uri="{FF2B5EF4-FFF2-40B4-BE49-F238E27FC236}">
                  <a16:creationId xmlns:a16="http://schemas.microsoft.com/office/drawing/2014/main" id="{6A54AD71-DF72-8EB7-C3F2-F4BC22B4A6EB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하트 10">
              <a:extLst>
                <a:ext uri="{FF2B5EF4-FFF2-40B4-BE49-F238E27FC236}">
                  <a16:creationId xmlns:a16="http://schemas.microsoft.com/office/drawing/2014/main" id="{3E9FE8A3-92FF-1A76-2BD6-FB0FAA3A261F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Group 16">
              <a:extLst>
                <a:ext uri="{FF2B5EF4-FFF2-40B4-BE49-F238E27FC236}">
                  <a16:creationId xmlns:a16="http://schemas.microsoft.com/office/drawing/2014/main" id="{A61C3E2B-40E4-BDD6-F0AC-02F2ED7B883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55" name="Freeform 17">
                <a:extLst>
                  <a:ext uri="{FF2B5EF4-FFF2-40B4-BE49-F238E27FC236}">
                    <a16:creationId xmlns:a16="http://schemas.microsoft.com/office/drawing/2014/main" id="{1F68E8C0-2E45-3744-C3CE-AA329BD5D3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Freeform 18">
                <a:extLst>
                  <a:ext uri="{FF2B5EF4-FFF2-40B4-BE49-F238E27FC236}">
                    <a16:creationId xmlns:a16="http://schemas.microsoft.com/office/drawing/2014/main" id="{1F3367D4-23B3-E155-80AE-6CAE1F7E8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Freeform 19">
                <a:extLst>
                  <a:ext uri="{FF2B5EF4-FFF2-40B4-BE49-F238E27FC236}">
                    <a16:creationId xmlns:a16="http://schemas.microsoft.com/office/drawing/2014/main" id="{923ACA45-D682-E8B9-2345-A6257C829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Freeform 20">
                <a:extLst>
                  <a:ext uri="{FF2B5EF4-FFF2-40B4-BE49-F238E27FC236}">
                    <a16:creationId xmlns:a16="http://schemas.microsoft.com/office/drawing/2014/main" id="{EA90FE45-52A1-5478-EC3A-18199DE85D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자유형 32">
              <a:extLst>
                <a:ext uri="{FF2B5EF4-FFF2-40B4-BE49-F238E27FC236}">
                  <a16:creationId xmlns:a16="http://schemas.microsoft.com/office/drawing/2014/main" id="{25B15519-1C4A-9299-93FD-9C2C12BEF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4" name="Group 36">
              <a:extLst>
                <a:ext uri="{FF2B5EF4-FFF2-40B4-BE49-F238E27FC236}">
                  <a16:creationId xmlns:a16="http://schemas.microsoft.com/office/drawing/2014/main" id="{2EE9EC55-8EBA-DC41-81C3-48DED46B842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27" name="Freeform 37">
                <a:extLst>
                  <a:ext uri="{FF2B5EF4-FFF2-40B4-BE49-F238E27FC236}">
                    <a16:creationId xmlns:a16="http://schemas.microsoft.com/office/drawing/2014/main" id="{D4806EAC-891F-F968-4801-295663593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38">
                <a:extLst>
                  <a:ext uri="{FF2B5EF4-FFF2-40B4-BE49-F238E27FC236}">
                    <a16:creationId xmlns:a16="http://schemas.microsoft.com/office/drawing/2014/main" id="{A526FA5F-9982-354D-8D20-AB4C640261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Rectangle 39">
                <a:extLst>
                  <a:ext uri="{FF2B5EF4-FFF2-40B4-BE49-F238E27FC236}">
                    <a16:creationId xmlns:a16="http://schemas.microsoft.com/office/drawing/2014/main" id="{E74F99DA-8208-C0FF-66E7-8220A3B0D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Rectangle 40">
                <a:extLst>
                  <a:ext uri="{FF2B5EF4-FFF2-40B4-BE49-F238E27FC236}">
                    <a16:creationId xmlns:a16="http://schemas.microsoft.com/office/drawing/2014/main" id="{33232629-F20E-D92E-0C27-E8853C8D1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41">
                <a:extLst>
                  <a:ext uri="{FF2B5EF4-FFF2-40B4-BE49-F238E27FC236}">
                    <a16:creationId xmlns:a16="http://schemas.microsoft.com/office/drawing/2014/main" id="{780DBFF4-4E38-68D3-853E-F69578808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FC818DF-A911-C14A-901B-A0D36224DB1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21" name="Group 23">
              <a:extLst>
                <a:ext uri="{FF2B5EF4-FFF2-40B4-BE49-F238E27FC236}">
                  <a16:creationId xmlns:a16="http://schemas.microsoft.com/office/drawing/2014/main" id="{5CE11AE1-3A9E-2F9F-DBC1-E7744DBAAA2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22" name="Freeform 24">
                <a:extLst>
                  <a:ext uri="{FF2B5EF4-FFF2-40B4-BE49-F238E27FC236}">
                    <a16:creationId xmlns:a16="http://schemas.microsoft.com/office/drawing/2014/main" id="{2F26E9B2-882D-E198-8A6D-9A641060CF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38CFB041-DC5F-2416-22D4-46BFAB0118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6">
                <a:extLst>
                  <a:ext uri="{FF2B5EF4-FFF2-40B4-BE49-F238E27FC236}">
                    <a16:creationId xmlns:a16="http://schemas.microsoft.com/office/drawing/2014/main" id="{CE21F702-5EF4-1E58-8C68-7BB0223BE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1D984A54-BE4F-8B46-9708-50B231A331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8">
                <a:extLst>
                  <a:ext uri="{FF2B5EF4-FFF2-40B4-BE49-F238E27FC236}">
                    <a16:creationId xmlns:a16="http://schemas.microsoft.com/office/drawing/2014/main" id="{9031182E-08C6-95DA-44F7-E1A395AA7E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E2A9E69A-7178-CCDC-E7C1-08895DA72F4E}"/>
              </a:ext>
            </a:extLst>
          </p:cNvPr>
          <p:cNvGraphicFramePr>
            <a:graphicFrameLocks noGrp="1"/>
          </p:cNvGraphicFramePr>
          <p:nvPr/>
        </p:nvGraphicFramePr>
        <p:xfrm>
          <a:off x="598547" y="1879398"/>
          <a:ext cx="723195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60" name="그림 59">
            <a:extLst>
              <a:ext uri="{FF2B5EF4-FFF2-40B4-BE49-F238E27FC236}">
                <a16:creationId xmlns:a16="http://schemas.microsoft.com/office/drawing/2014/main" id="{518560EF-8689-FC8C-11EF-065F224B5A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434A5BD-DB38-58B2-DE4E-37F3278AC030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219580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A52034E-1B1E-9C6D-E275-C66484E50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752" y="1504806"/>
            <a:ext cx="9941754" cy="331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72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en-US" altLang="ko-KR" sz="2000" b="1" i="1" kern="0" dirty="0">
                  <a:ln w="9525">
                    <a:noFill/>
                  </a:ln>
                  <a:solidFill>
                    <a:srgbClr val="646C79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PPT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862" y="1318715"/>
            <a:ext cx="3338094" cy="31586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956" y="1246598"/>
            <a:ext cx="3441658" cy="34097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944" y="1249856"/>
            <a:ext cx="3510374" cy="35103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7509" y="4674339"/>
            <a:ext cx="2019582" cy="1638529"/>
          </a:xfrm>
          <a:prstGeom prst="rect">
            <a:avLst/>
          </a:prstGeom>
        </p:spPr>
      </p:pic>
      <p:sp>
        <p:nvSpPr>
          <p:cNvPr id="9" name="모서리가 둥근 직사각형 4">
            <a:extLst>
              <a:ext uri="{FF2B5EF4-FFF2-40B4-BE49-F238E27FC236}">
                <a16:creationId xmlns:a16="http://schemas.microsoft.com/office/drawing/2014/main" id="{DF29E092-8F87-C555-0479-45D85F23C9BA}"/>
              </a:ext>
            </a:extLst>
          </p:cNvPr>
          <p:cNvSpPr/>
          <p:nvPr/>
        </p:nvSpPr>
        <p:spPr>
          <a:xfrm>
            <a:off x="166117" y="3579809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81120CB-567E-FB45-06C8-1E4D46099EC2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A2A1EBCD-3A05-549A-038C-CC78D39A6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23">
              <a:extLst>
                <a:ext uri="{FF2B5EF4-FFF2-40B4-BE49-F238E27FC236}">
                  <a16:creationId xmlns:a16="http://schemas.microsoft.com/office/drawing/2014/main" id="{F0B1431F-CDD3-ED2B-B822-5CC979769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말풍선: 타원형 12">
              <a:extLst>
                <a:ext uri="{FF2B5EF4-FFF2-40B4-BE49-F238E27FC236}">
                  <a16:creationId xmlns:a16="http://schemas.microsoft.com/office/drawing/2014/main" id="{4BD23375-4A88-7494-CEFE-453490D6F453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하트 13">
              <a:extLst>
                <a:ext uri="{FF2B5EF4-FFF2-40B4-BE49-F238E27FC236}">
                  <a16:creationId xmlns:a16="http://schemas.microsoft.com/office/drawing/2014/main" id="{A80130FF-C705-9437-0FF4-61187C6A5BE2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Group 16">
              <a:extLst>
                <a:ext uri="{FF2B5EF4-FFF2-40B4-BE49-F238E27FC236}">
                  <a16:creationId xmlns:a16="http://schemas.microsoft.com/office/drawing/2014/main" id="{01659360-BAC9-A13E-0771-4DA298C4553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58" name="Freeform 17">
                <a:extLst>
                  <a:ext uri="{FF2B5EF4-FFF2-40B4-BE49-F238E27FC236}">
                    <a16:creationId xmlns:a16="http://schemas.microsoft.com/office/drawing/2014/main" id="{68C8116A-3B79-1110-6AF7-B88A45A855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Freeform 18">
                <a:extLst>
                  <a:ext uri="{FF2B5EF4-FFF2-40B4-BE49-F238E27FC236}">
                    <a16:creationId xmlns:a16="http://schemas.microsoft.com/office/drawing/2014/main" id="{2623C652-533C-1F0A-3A6D-EEE890D6A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Freeform 19">
                <a:extLst>
                  <a:ext uri="{FF2B5EF4-FFF2-40B4-BE49-F238E27FC236}">
                    <a16:creationId xmlns:a16="http://schemas.microsoft.com/office/drawing/2014/main" id="{AB889D2D-933A-8238-5900-601DBDCD3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Freeform 20">
                <a:extLst>
                  <a:ext uri="{FF2B5EF4-FFF2-40B4-BE49-F238E27FC236}">
                    <a16:creationId xmlns:a16="http://schemas.microsoft.com/office/drawing/2014/main" id="{91C20B55-B91A-6F14-0E61-9E491A028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자유형 32">
              <a:extLst>
                <a:ext uri="{FF2B5EF4-FFF2-40B4-BE49-F238E27FC236}">
                  <a16:creationId xmlns:a16="http://schemas.microsoft.com/office/drawing/2014/main" id="{41C3A26E-2410-7248-3980-C5C8B9166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2" name="Group 36">
              <a:extLst>
                <a:ext uri="{FF2B5EF4-FFF2-40B4-BE49-F238E27FC236}">
                  <a16:creationId xmlns:a16="http://schemas.microsoft.com/office/drawing/2014/main" id="{D002FCD3-2EBC-AAD1-BB30-2D554D6CBB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07EF64ED-7FFD-FFC8-4261-2BD2FAA4EE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Rectangle 38">
                <a:extLst>
                  <a:ext uri="{FF2B5EF4-FFF2-40B4-BE49-F238E27FC236}">
                    <a16:creationId xmlns:a16="http://schemas.microsoft.com/office/drawing/2014/main" id="{CF3ACD7A-8F77-82F1-5846-EF532F89B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Rectangle 39">
                <a:extLst>
                  <a:ext uri="{FF2B5EF4-FFF2-40B4-BE49-F238E27FC236}">
                    <a16:creationId xmlns:a16="http://schemas.microsoft.com/office/drawing/2014/main" id="{A4C4EEF3-0454-51D0-EF8C-A3FF31580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Rectangle 40">
                <a:extLst>
                  <a:ext uri="{FF2B5EF4-FFF2-40B4-BE49-F238E27FC236}">
                    <a16:creationId xmlns:a16="http://schemas.microsoft.com/office/drawing/2014/main" id="{9DB6559B-D81F-C7E3-03E8-028273B5AB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0CBB2F87-FC06-F88A-0258-D427197E5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78244C56-375D-C71A-E97C-BCE2963EDFB6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D2474D6-D033-4186-FFB8-33351304C2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6582B03-6AB7-F1F4-830E-6D42D59989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26100B0B-2480-7162-3303-D2A2DFE66F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52399F53-079B-B865-D276-2F4577AF8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05573692-7EA3-31F7-0139-E4B259FFD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28">
                <a:extLst>
                  <a:ext uri="{FF2B5EF4-FFF2-40B4-BE49-F238E27FC236}">
                    <a16:creationId xmlns:a16="http://schemas.microsoft.com/office/drawing/2014/main" id="{D4799136-AE29-F348-31ED-883138ECA1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9BD15474-738D-E2AE-9FE0-BBCE8D927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288622"/>
              </p:ext>
            </p:extLst>
          </p:nvPr>
        </p:nvGraphicFramePr>
        <p:xfrm>
          <a:off x="598547" y="1879398"/>
          <a:ext cx="723195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65" name="그림 64">
            <a:extLst>
              <a:ext uri="{FF2B5EF4-FFF2-40B4-BE49-F238E27FC236}">
                <a16:creationId xmlns:a16="http://schemas.microsoft.com/office/drawing/2014/main" id="{CD5E76BE-E96C-74ED-5B72-806A41E280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98C237B-5B89-71FD-5198-DA50543312E7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219580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776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en-US" altLang="ko-KR" sz="2000" b="1" i="1" kern="0" dirty="0">
                  <a:ln w="9525">
                    <a:noFill/>
                  </a:ln>
                  <a:solidFill>
                    <a:srgbClr val="646C79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898" y="1048264"/>
            <a:ext cx="10459985" cy="5024422"/>
          </a:xfrm>
          <a:prstGeom prst="rect">
            <a:avLst/>
          </a:prstGeom>
        </p:spPr>
      </p:pic>
      <p:sp>
        <p:nvSpPr>
          <p:cNvPr id="2" name="모서리가 둥근 직사각형 4">
            <a:extLst>
              <a:ext uri="{FF2B5EF4-FFF2-40B4-BE49-F238E27FC236}">
                <a16:creationId xmlns:a16="http://schemas.microsoft.com/office/drawing/2014/main" id="{4E1E9AF1-70F3-6304-D3A3-3F8270DFEEEE}"/>
              </a:ext>
            </a:extLst>
          </p:cNvPr>
          <p:cNvSpPr/>
          <p:nvPr/>
        </p:nvSpPr>
        <p:spPr>
          <a:xfrm>
            <a:off x="166117" y="3579809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E25C03-7C4A-EB75-DF7B-40CF4ED048AA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F67695E6-449C-3D6C-12BA-8B3987289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자유형 23">
              <a:extLst>
                <a:ext uri="{FF2B5EF4-FFF2-40B4-BE49-F238E27FC236}">
                  <a16:creationId xmlns:a16="http://schemas.microsoft.com/office/drawing/2014/main" id="{2BAA2C8B-6423-5587-7972-9068D207F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말풍선: 타원형 9">
              <a:extLst>
                <a:ext uri="{FF2B5EF4-FFF2-40B4-BE49-F238E27FC236}">
                  <a16:creationId xmlns:a16="http://schemas.microsoft.com/office/drawing/2014/main" id="{B513FF24-B218-2ABB-CC97-315750F1327C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하트 10">
              <a:extLst>
                <a:ext uri="{FF2B5EF4-FFF2-40B4-BE49-F238E27FC236}">
                  <a16:creationId xmlns:a16="http://schemas.microsoft.com/office/drawing/2014/main" id="{95785B0B-B26F-8DF3-16DE-82FF35B8E825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Group 16">
              <a:extLst>
                <a:ext uri="{FF2B5EF4-FFF2-40B4-BE49-F238E27FC236}">
                  <a16:creationId xmlns:a16="http://schemas.microsoft.com/office/drawing/2014/main" id="{DFA722AB-FC55-F194-AC77-5C33AF6600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55" name="Freeform 17">
                <a:extLst>
                  <a:ext uri="{FF2B5EF4-FFF2-40B4-BE49-F238E27FC236}">
                    <a16:creationId xmlns:a16="http://schemas.microsoft.com/office/drawing/2014/main" id="{395E040E-8908-DB3F-2F5B-07909E2A90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Freeform 18">
                <a:extLst>
                  <a:ext uri="{FF2B5EF4-FFF2-40B4-BE49-F238E27FC236}">
                    <a16:creationId xmlns:a16="http://schemas.microsoft.com/office/drawing/2014/main" id="{1CDC648C-4235-C5C7-C39D-3D9AC5220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Freeform 19">
                <a:extLst>
                  <a:ext uri="{FF2B5EF4-FFF2-40B4-BE49-F238E27FC236}">
                    <a16:creationId xmlns:a16="http://schemas.microsoft.com/office/drawing/2014/main" id="{A50F3F4D-7616-D41D-DF0C-9340EA366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Freeform 20">
                <a:extLst>
                  <a:ext uri="{FF2B5EF4-FFF2-40B4-BE49-F238E27FC236}">
                    <a16:creationId xmlns:a16="http://schemas.microsoft.com/office/drawing/2014/main" id="{6904F19B-923D-DA9D-95D8-320326362E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자유형 32">
              <a:extLst>
                <a:ext uri="{FF2B5EF4-FFF2-40B4-BE49-F238E27FC236}">
                  <a16:creationId xmlns:a16="http://schemas.microsoft.com/office/drawing/2014/main" id="{16D6331E-F0A1-B8A9-23B3-537D184C0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4" name="Group 36">
              <a:extLst>
                <a:ext uri="{FF2B5EF4-FFF2-40B4-BE49-F238E27FC236}">
                  <a16:creationId xmlns:a16="http://schemas.microsoft.com/office/drawing/2014/main" id="{B3856655-BBE6-3761-EA44-80CC8BAC7D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27" name="Freeform 37">
                <a:extLst>
                  <a:ext uri="{FF2B5EF4-FFF2-40B4-BE49-F238E27FC236}">
                    <a16:creationId xmlns:a16="http://schemas.microsoft.com/office/drawing/2014/main" id="{F2E15674-7DB4-FD95-D87D-D266C573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38">
                <a:extLst>
                  <a:ext uri="{FF2B5EF4-FFF2-40B4-BE49-F238E27FC236}">
                    <a16:creationId xmlns:a16="http://schemas.microsoft.com/office/drawing/2014/main" id="{A191AED5-23D1-2CEB-AB9E-E3E1412E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Rectangle 39">
                <a:extLst>
                  <a:ext uri="{FF2B5EF4-FFF2-40B4-BE49-F238E27FC236}">
                    <a16:creationId xmlns:a16="http://schemas.microsoft.com/office/drawing/2014/main" id="{5A4B0486-1B92-5BDE-7DFE-B78CAB57D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Rectangle 40">
                <a:extLst>
                  <a:ext uri="{FF2B5EF4-FFF2-40B4-BE49-F238E27FC236}">
                    <a16:creationId xmlns:a16="http://schemas.microsoft.com/office/drawing/2014/main" id="{FAB7CDD5-C650-503B-A334-58D27237E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41">
                <a:extLst>
                  <a:ext uri="{FF2B5EF4-FFF2-40B4-BE49-F238E27FC236}">
                    <a16:creationId xmlns:a16="http://schemas.microsoft.com/office/drawing/2014/main" id="{2C0B2F9A-6DCB-DE52-079E-86E3ACA040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21144504-A07C-C00D-D542-B57B863BD5F8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21" name="Group 23">
              <a:extLst>
                <a:ext uri="{FF2B5EF4-FFF2-40B4-BE49-F238E27FC236}">
                  <a16:creationId xmlns:a16="http://schemas.microsoft.com/office/drawing/2014/main" id="{5DACA9CA-A098-D97D-EF3F-8E30B92232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22" name="Freeform 24">
                <a:extLst>
                  <a:ext uri="{FF2B5EF4-FFF2-40B4-BE49-F238E27FC236}">
                    <a16:creationId xmlns:a16="http://schemas.microsoft.com/office/drawing/2014/main" id="{24EBAD2C-732F-E7A4-6A56-86E16842A3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24FB5A16-D496-FDCA-C0B6-F57FD9A6D4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6">
                <a:extLst>
                  <a:ext uri="{FF2B5EF4-FFF2-40B4-BE49-F238E27FC236}">
                    <a16:creationId xmlns:a16="http://schemas.microsoft.com/office/drawing/2014/main" id="{0B9F3748-76C4-7BC4-5499-3CDC65619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2F5C4E4D-6E26-4903-CC19-AF29C492F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8">
                <a:extLst>
                  <a:ext uri="{FF2B5EF4-FFF2-40B4-BE49-F238E27FC236}">
                    <a16:creationId xmlns:a16="http://schemas.microsoft.com/office/drawing/2014/main" id="{0D705128-9593-0882-95E9-1CA6CFB84E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0935ADEB-F8E4-57D8-3D96-56959F9CA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288622"/>
              </p:ext>
            </p:extLst>
          </p:nvPr>
        </p:nvGraphicFramePr>
        <p:xfrm>
          <a:off x="598547" y="1879398"/>
          <a:ext cx="723195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60" name="그림 59">
            <a:extLst>
              <a:ext uri="{FF2B5EF4-FFF2-40B4-BE49-F238E27FC236}">
                <a16:creationId xmlns:a16="http://schemas.microsoft.com/office/drawing/2014/main" id="{3213A326-6B51-643C-9656-0BAFDC2A66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43C2E4D-7D3E-DDA8-2529-F06249FAD03D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219580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420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en-US" altLang="ko-KR" sz="2000" b="1" i="1" kern="0" dirty="0">
                  <a:ln w="9525">
                    <a:noFill/>
                  </a:ln>
                  <a:solidFill>
                    <a:srgbClr val="646C79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683" y="1069477"/>
            <a:ext cx="10402462" cy="4966949"/>
          </a:xfrm>
          <a:prstGeom prst="rect">
            <a:avLst/>
          </a:prstGeom>
        </p:spPr>
      </p:pic>
      <p:sp>
        <p:nvSpPr>
          <p:cNvPr id="2" name="모서리가 둥근 직사각형 4">
            <a:extLst>
              <a:ext uri="{FF2B5EF4-FFF2-40B4-BE49-F238E27FC236}">
                <a16:creationId xmlns:a16="http://schemas.microsoft.com/office/drawing/2014/main" id="{A6C30384-9EBC-19C3-1EA7-1CE369F5F1E2}"/>
              </a:ext>
            </a:extLst>
          </p:cNvPr>
          <p:cNvSpPr/>
          <p:nvPr/>
        </p:nvSpPr>
        <p:spPr>
          <a:xfrm>
            <a:off x="166117" y="3579809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478D44E-D16D-0FBA-2CE6-FB17031F2B46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10FD6B09-6391-3844-20AC-02A0D4B7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23">
              <a:extLst>
                <a:ext uri="{FF2B5EF4-FFF2-40B4-BE49-F238E27FC236}">
                  <a16:creationId xmlns:a16="http://schemas.microsoft.com/office/drawing/2014/main" id="{DD9935AF-B452-0211-3561-703139D65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말풍선: 타원형 9">
              <a:extLst>
                <a:ext uri="{FF2B5EF4-FFF2-40B4-BE49-F238E27FC236}">
                  <a16:creationId xmlns:a16="http://schemas.microsoft.com/office/drawing/2014/main" id="{C5F08DDC-EFB7-2C98-A0DD-D6E7E36B965C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하트 10">
              <a:extLst>
                <a:ext uri="{FF2B5EF4-FFF2-40B4-BE49-F238E27FC236}">
                  <a16:creationId xmlns:a16="http://schemas.microsoft.com/office/drawing/2014/main" id="{DFDC38A2-A737-F85C-31B5-2015D7FD853F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Group 16">
              <a:extLst>
                <a:ext uri="{FF2B5EF4-FFF2-40B4-BE49-F238E27FC236}">
                  <a16:creationId xmlns:a16="http://schemas.microsoft.com/office/drawing/2014/main" id="{790B9737-F502-2669-37F5-BE3CFF851AF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55" name="Freeform 17">
                <a:extLst>
                  <a:ext uri="{FF2B5EF4-FFF2-40B4-BE49-F238E27FC236}">
                    <a16:creationId xmlns:a16="http://schemas.microsoft.com/office/drawing/2014/main" id="{763A2C48-EF8F-4436-A676-CD69D043BB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Freeform 18">
                <a:extLst>
                  <a:ext uri="{FF2B5EF4-FFF2-40B4-BE49-F238E27FC236}">
                    <a16:creationId xmlns:a16="http://schemas.microsoft.com/office/drawing/2014/main" id="{79E3A818-C92F-3811-6947-A253B095E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Freeform 19">
                <a:extLst>
                  <a:ext uri="{FF2B5EF4-FFF2-40B4-BE49-F238E27FC236}">
                    <a16:creationId xmlns:a16="http://schemas.microsoft.com/office/drawing/2014/main" id="{5AAC911C-897A-4379-780E-D10D435966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Freeform 20">
                <a:extLst>
                  <a:ext uri="{FF2B5EF4-FFF2-40B4-BE49-F238E27FC236}">
                    <a16:creationId xmlns:a16="http://schemas.microsoft.com/office/drawing/2014/main" id="{C2689CDA-08B6-C53D-BDB1-A87F1106A3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자유형 32">
              <a:extLst>
                <a:ext uri="{FF2B5EF4-FFF2-40B4-BE49-F238E27FC236}">
                  <a16:creationId xmlns:a16="http://schemas.microsoft.com/office/drawing/2014/main" id="{B17CF764-BB74-51F4-7414-D627FD3E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4" name="Group 36">
              <a:extLst>
                <a:ext uri="{FF2B5EF4-FFF2-40B4-BE49-F238E27FC236}">
                  <a16:creationId xmlns:a16="http://schemas.microsoft.com/office/drawing/2014/main" id="{C43C484D-F799-6204-ABA6-7DD18E4F6A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27" name="Freeform 37">
                <a:extLst>
                  <a:ext uri="{FF2B5EF4-FFF2-40B4-BE49-F238E27FC236}">
                    <a16:creationId xmlns:a16="http://schemas.microsoft.com/office/drawing/2014/main" id="{6088EE42-40A6-00BF-1188-3D0D0AACA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38">
                <a:extLst>
                  <a:ext uri="{FF2B5EF4-FFF2-40B4-BE49-F238E27FC236}">
                    <a16:creationId xmlns:a16="http://schemas.microsoft.com/office/drawing/2014/main" id="{46A2CE37-03D2-EAD5-BAD3-6B8E48155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Rectangle 39">
                <a:extLst>
                  <a:ext uri="{FF2B5EF4-FFF2-40B4-BE49-F238E27FC236}">
                    <a16:creationId xmlns:a16="http://schemas.microsoft.com/office/drawing/2014/main" id="{3EA86235-292F-DA92-868D-C0D00444A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Rectangle 40">
                <a:extLst>
                  <a:ext uri="{FF2B5EF4-FFF2-40B4-BE49-F238E27FC236}">
                    <a16:creationId xmlns:a16="http://schemas.microsoft.com/office/drawing/2014/main" id="{B18FB5B5-7451-AAEA-D5A1-E928EBF51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41">
                <a:extLst>
                  <a:ext uri="{FF2B5EF4-FFF2-40B4-BE49-F238E27FC236}">
                    <a16:creationId xmlns:a16="http://schemas.microsoft.com/office/drawing/2014/main" id="{4A2C615E-03D5-7184-9341-8A012E05A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5C42E9-D0A1-615C-2DE3-BD23FB9AE2C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21" name="Group 23">
              <a:extLst>
                <a:ext uri="{FF2B5EF4-FFF2-40B4-BE49-F238E27FC236}">
                  <a16:creationId xmlns:a16="http://schemas.microsoft.com/office/drawing/2014/main" id="{BD09E594-8915-F98A-1BD1-4602FF80D6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22" name="Freeform 24">
                <a:extLst>
                  <a:ext uri="{FF2B5EF4-FFF2-40B4-BE49-F238E27FC236}">
                    <a16:creationId xmlns:a16="http://schemas.microsoft.com/office/drawing/2014/main" id="{3142F629-4C0E-F197-260D-37824AE15C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ED55C332-4B58-1166-08B4-6D54CBD23E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6">
                <a:extLst>
                  <a:ext uri="{FF2B5EF4-FFF2-40B4-BE49-F238E27FC236}">
                    <a16:creationId xmlns:a16="http://schemas.microsoft.com/office/drawing/2014/main" id="{3157464B-F284-FC7B-4E71-678B9277C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EF9A4C21-4967-5257-3DC5-DB73570A0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8">
                <a:extLst>
                  <a:ext uri="{FF2B5EF4-FFF2-40B4-BE49-F238E27FC236}">
                    <a16:creationId xmlns:a16="http://schemas.microsoft.com/office/drawing/2014/main" id="{EE6EDED4-1BB0-33F0-64C2-4819ACBD86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5655646-7547-43F8-6436-49B76EC15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288622"/>
              </p:ext>
            </p:extLst>
          </p:nvPr>
        </p:nvGraphicFramePr>
        <p:xfrm>
          <a:off x="598547" y="1879398"/>
          <a:ext cx="723195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60" name="그림 59">
            <a:extLst>
              <a:ext uri="{FF2B5EF4-FFF2-40B4-BE49-F238E27FC236}">
                <a16:creationId xmlns:a16="http://schemas.microsoft.com/office/drawing/2014/main" id="{7CE8F1A0-A75A-F9F2-7D84-64A0066F5C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D31A514-C139-7017-0064-61A47DF3FAFC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219580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08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en-US" altLang="ko-KR" sz="2000" b="1" i="1" kern="0" dirty="0">
                  <a:ln w="9525">
                    <a:noFill/>
                  </a:ln>
                  <a:solidFill>
                    <a:srgbClr val="646C79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190" y="1268105"/>
            <a:ext cx="10528220" cy="4727370"/>
          </a:xfrm>
          <a:prstGeom prst="rect">
            <a:avLst/>
          </a:prstGeom>
        </p:spPr>
      </p:pic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E24D6231-E63B-0239-B212-0FF63A72B0CE}"/>
              </a:ext>
            </a:extLst>
          </p:cNvPr>
          <p:cNvSpPr/>
          <p:nvPr/>
        </p:nvSpPr>
        <p:spPr>
          <a:xfrm>
            <a:off x="166117" y="3579809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2128A47-B194-0E5B-D90D-21463BF05CF5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D0CCFD7F-04E7-B78C-9539-223B9393C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23">
              <a:extLst>
                <a:ext uri="{FF2B5EF4-FFF2-40B4-BE49-F238E27FC236}">
                  <a16:creationId xmlns:a16="http://schemas.microsoft.com/office/drawing/2014/main" id="{96C816E3-6153-A682-9ECB-A627A9711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말풍선: 타원형 9">
              <a:extLst>
                <a:ext uri="{FF2B5EF4-FFF2-40B4-BE49-F238E27FC236}">
                  <a16:creationId xmlns:a16="http://schemas.microsoft.com/office/drawing/2014/main" id="{9CC01E0C-40E5-6308-055C-0F1C8D76ADB5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하트 10">
              <a:extLst>
                <a:ext uri="{FF2B5EF4-FFF2-40B4-BE49-F238E27FC236}">
                  <a16:creationId xmlns:a16="http://schemas.microsoft.com/office/drawing/2014/main" id="{A1785D67-8956-8F1C-D366-919C147350A1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Group 16">
              <a:extLst>
                <a:ext uri="{FF2B5EF4-FFF2-40B4-BE49-F238E27FC236}">
                  <a16:creationId xmlns:a16="http://schemas.microsoft.com/office/drawing/2014/main" id="{01FC5AB3-14CE-B4F4-2515-E08CAC3967A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55" name="Freeform 17">
                <a:extLst>
                  <a:ext uri="{FF2B5EF4-FFF2-40B4-BE49-F238E27FC236}">
                    <a16:creationId xmlns:a16="http://schemas.microsoft.com/office/drawing/2014/main" id="{769B589F-96D0-FBD5-E986-0C0EBB4A54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Freeform 18">
                <a:extLst>
                  <a:ext uri="{FF2B5EF4-FFF2-40B4-BE49-F238E27FC236}">
                    <a16:creationId xmlns:a16="http://schemas.microsoft.com/office/drawing/2014/main" id="{13B5DEA8-3E8E-C7D6-C43D-0A1D174BB6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Freeform 19">
                <a:extLst>
                  <a:ext uri="{FF2B5EF4-FFF2-40B4-BE49-F238E27FC236}">
                    <a16:creationId xmlns:a16="http://schemas.microsoft.com/office/drawing/2014/main" id="{D84D4B43-0B5D-52B5-86C2-30844C783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Freeform 20">
                <a:extLst>
                  <a:ext uri="{FF2B5EF4-FFF2-40B4-BE49-F238E27FC236}">
                    <a16:creationId xmlns:a16="http://schemas.microsoft.com/office/drawing/2014/main" id="{1CEFB096-0504-37C1-17D0-EE9839E251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자유형 32">
              <a:extLst>
                <a:ext uri="{FF2B5EF4-FFF2-40B4-BE49-F238E27FC236}">
                  <a16:creationId xmlns:a16="http://schemas.microsoft.com/office/drawing/2014/main" id="{25A97434-03B5-4047-A1A6-4F72C0987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4" name="Group 36">
              <a:extLst>
                <a:ext uri="{FF2B5EF4-FFF2-40B4-BE49-F238E27FC236}">
                  <a16:creationId xmlns:a16="http://schemas.microsoft.com/office/drawing/2014/main" id="{465E38FF-2A53-12CC-1F55-C9D0ABAED6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27" name="Freeform 37">
                <a:extLst>
                  <a:ext uri="{FF2B5EF4-FFF2-40B4-BE49-F238E27FC236}">
                    <a16:creationId xmlns:a16="http://schemas.microsoft.com/office/drawing/2014/main" id="{98230D6A-34B1-8AA1-FE58-B3419404E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38">
                <a:extLst>
                  <a:ext uri="{FF2B5EF4-FFF2-40B4-BE49-F238E27FC236}">
                    <a16:creationId xmlns:a16="http://schemas.microsoft.com/office/drawing/2014/main" id="{BB5076D7-5AD5-DE11-EECD-147216AFF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Rectangle 39">
                <a:extLst>
                  <a:ext uri="{FF2B5EF4-FFF2-40B4-BE49-F238E27FC236}">
                    <a16:creationId xmlns:a16="http://schemas.microsoft.com/office/drawing/2014/main" id="{E39B149C-B4B5-702B-84E9-3D4851E4B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Rectangle 40">
                <a:extLst>
                  <a:ext uri="{FF2B5EF4-FFF2-40B4-BE49-F238E27FC236}">
                    <a16:creationId xmlns:a16="http://schemas.microsoft.com/office/drawing/2014/main" id="{2F98B7B8-4459-8AFB-4B31-6B827AB5C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41">
                <a:extLst>
                  <a:ext uri="{FF2B5EF4-FFF2-40B4-BE49-F238E27FC236}">
                    <a16:creationId xmlns:a16="http://schemas.microsoft.com/office/drawing/2014/main" id="{AAE2E192-6199-49A8-727F-55AE55228D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159A75B-8083-6888-9C1A-3B5276C0AE0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21" name="Group 23">
              <a:extLst>
                <a:ext uri="{FF2B5EF4-FFF2-40B4-BE49-F238E27FC236}">
                  <a16:creationId xmlns:a16="http://schemas.microsoft.com/office/drawing/2014/main" id="{51F8139F-9C65-AC48-6B7D-D413A986CA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22" name="Freeform 24">
                <a:extLst>
                  <a:ext uri="{FF2B5EF4-FFF2-40B4-BE49-F238E27FC236}">
                    <a16:creationId xmlns:a16="http://schemas.microsoft.com/office/drawing/2014/main" id="{8E3BCB35-4C74-C2F5-FF96-6A0F26F3B5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35118213-EF09-1B5A-8073-34FA9135BE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6">
                <a:extLst>
                  <a:ext uri="{FF2B5EF4-FFF2-40B4-BE49-F238E27FC236}">
                    <a16:creationId xmlns:a16="http://schemas.microsoft.com/office/drawing/2014/main" id="{03D19FB2-6630-1049-B520-90BA26CB2E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55F2FC6B-8E59-1592-5C3A-823FC3A46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8">
                <a:extLst>
                  <a:ext uri="{FF2B5EF4-FFF2-40B4-BE49-F238E27FC236}">
                    <a16:creationId xmlns:a16="http://schemas.microsoft.com/office/drawing/2014/main" id="{8A055F77-5EDF-B353-99A1-452A29E32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F243D46A-E973-48AA-51EB-847517153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288622"/>
              </p:ext>
            </p:extLst>
          </p:nvPr>
        </p:nvGraphicFramePr>
        <p:xfrm>
          <a:off x="598547" y="1879398"/>
          <a:ext cx="723195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60" name="그림 59">
            <a:extLst>
              <a:ext uri="{FF2B5EF4-FFF2-40B4-BE49-F238E27FC236}">
                <a16:creationId xmlns:a16="http://schemas.microsoft.com/office/drawing/2014/main" id="{02B61974-6FFA-239F-5682-AB00A92B64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02AB8E4-9787-A679-F91C-F7A3AC75167F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219580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229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en-US" altLang="ko-KR" sz="2000" b="1" i="1" kern="0" dirty="0">
                  <a:ln w="9525">
                    <a:noFill/>
                  </a:ln>
                  <a:solidFill>
                    <a:srgbClr val="646C79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MODEL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496" y="252951"/>
            <a:ext cx="4011019" cy="3174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239" y="3500089"/>
            <a:ext cx="4025276" cy="31606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1922" y="1879398"/>
            <a:ext cx="4789518" cy="4483804"/>
          </a:xfrm>
          <a:prstGeom prst="rect">
            <a:avLst/>
          </a:prstGeom>
        </p:spPr>
      </p:pic>
      <p:sp>
        <p:nvSpPr>
          <p:cNvPr id="65" name="모서리가 둥근 직사각형 4">
            <a:extLst>
              <a:ext uri="{FF2B5EF4-FFF2-40B4-BE49-F238E27FC236}">
                <a16:creationId xmlns:a16="http://schemas.microsoft.com/office/drawing/2014/main" id="{FAC678CC-FEF8-3BD2-0647-2E7DEB8FADB3}"/>
              </a:ext>
            </a:extLst>
          </p:cNvPr>
          <p:cNvSpPr/>
          <p:nvPr/>
        </p:nvSpPr>
        <p:spPr>
          <a:xfrm>
            <a:off x="166117" y="4155542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9A65111-57BA-F424-6355-A410054B3B66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67" name="Freeform 9">
              <a:extLst>
                <a:ext uri="{FF2B5EF4-FFF2-40B4-BE49-F238E27FC236}">
                  <a16:creationId xmlns:a16="http://schemas.microsoft.com/office/drawing/2014/main" id="{674EF1A5-2BD5-3881-25CC-309C1EF90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자유형 23">
              <a:extLst>
                <a:ext uri="{FF2B5EF4-FFF2-40B4-BE49-F238E27FC236}">
                  <a16:creationId xmlns:a16="http://schemas.microsoft.com/office/drawing/2014/main" id="{B46CB73C-C08B-32D0-D1E4-D8F8CA428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말풍선: 타원형 68">
              <a:extLst>
                <a:ext uri="{FF2B5EF4-FFF2-40B4-BE49-F238E27FC236}">
                  <a16:creationId xmlns:a16="http://schemas.microsoft.com/office/drawing/2014/main" id="{06FAAE54-6022-38F0-F285-FB172A9222C5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하트 69">
              <a:extLst>
                <a:ext uri="{FF2B5EF4-FFF2-40B4-BE49-F238E27FC236}">
                  <a16:creationId xmlns:a16="http://schemas.microsoft.com/office/drawing/2014/main" id="{A6A3A4C3-5400-76E9-357F-FE6214A8D78D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1" name="Group 16">
              <a:extLst>
                <a:ext uri="{FF2B5EF4-FFF2-40B4-BE49-F238E27FC236}">
                  <a16:creationId xmlns:a16="http://schemas.microsoft.com/office/drawing/2014/main" id="{C88055DB-598F-3489-A856-2694D865A6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86" name="Freeform 17">
                <a:extLst>
                  <a:ext uri="{FF2B5EF4-FFF2-40B4-BE49-F238E27FC236}">
                    <a16:creationId xmlns:a16="http://schemas.microsoft.com/office/drawing/2014/main" id="{BACD7D82-F718-A7E3-A8F0-BCAD71442F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Freeform 18">
                <a:extLst>
                  <a:ext uri="{FF2B5EF4-FFF2-40B4-BE49-F238E27FC236}">
                    <a16:creationId xmlns:a16="http://schemas.microsoft.com/office/drawing/2014/main" id="{D56AC5E9-98E2-079E-4F5A-CA77250FE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Freeform 19">
                <a:extLst>
                  <a:ext uri="{FF2B5EF4-FFF2-40B4-BE49-F238E27FC236}">
                    <a16:creationId xmlns:a16="http://schemas.microsoft.com/office/drawing/2014/main" id="{A5EECF84-F3B7-95C4-2413-3F42E8B03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Freeform 20">
                <a:extLst>
                  <a:ext uri="{FF2B5EF4-FFF2-40B4-BE49-F238E27FC236}">
                    <a16:creationId xmlns:a16="http://schemas.microsoft.com/office/drawing/2014/main" id="{27F5A810-9EA1-749D-D6E0-7F50C4B57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자유형 32">
              <a:extLst>
                <a:ext uri="{FF2B5EF4-FFF2-40B4-BE49-F238E27FC236}">
                  <a16:creationId xmlns:a16="http://schemas.microsoft.com/office/drawing/2014/main" id="{1AB181E6-B606-28F8-1D2A-DF651513CA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3" name="Group 36">
              <a:extLst>
                <a:ext uri="{FF2B5EF4-FFF2-40B4-BE49-F238E27FC236}">
                  <a16:creationId xmlns:a16="http://schemas.microsoft.com/office/drawing/2014/main" id="{905B58E0-D1CF-A384-1F14-177383517A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DC49708B-B242-6589-6378-5E8A4222D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Rectangle 38">
                <a:extLst>
                  <a:ext uri="{FF2B5EF4-FFF2-40B4-BE49-F238E27FC236}">
                    <a16:creationId xmlns:a16="http://schemas.microsoft.com/office/drawing/2014/main" id="{0C162E83-4601-084E-62CB-4BC15A584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Rectangle 39">
                <a:extLst>
                  <a:ext uri="{FF2B5EF4-FFF2-40B4-BE49-F238E27FC236}">
                    <a16:creationId xmlns:a16="http://schemas.microsoft.com/office/drawing/2014/main" id="{739F884F-FA51-CD2B-AA6A-43F421C24B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Rectangle 40">
                <a:extLst>
                  <a:ext uri="{FF2B5EF4-FFF2-40B4-BE49-F238E27FC236}">
                    <a16:creationId xmlns:a16="http://schemas.microsoft.com/office/drawing/2014/main" id="{8C7EDBDD-088D-7980-0286-4095F60397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41">
                <a:extLst>
                  <a:ext uri="{FF2B5EF4-FFF2-40B4-BE49-F238E27FC236}">
                    <a16:creationId xmlns:a16="http://schemas.microsoft.com/office/drawing/2014/main" id="{12CECB1D-9883-4BA9-8452-878E1F1E52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55878EDA-E446-DE4B-32A4-86936A4634A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75" name="Group 23">
              <a:extLst>
                <a:ext uri="{FF2B5EF4-FFF2-40B4-BE49-F238E27FC236}">
                  <a16:creationId xmlns:a16="http://schemas.microsoft.com/office/drawing/2014/main" id="{41BE9A5D-3BB2-0614-F6DB-6CA66ECA5EC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76" name="Freeform 24">
                <a:extLst>
                  <a:ext uri="{FF2B5EF4-FFF2-40B4-BE49-F238E27FC236}">
                    <a16:creationId xmlns:a16="http://schemas.microsoft.com/office/drawing/2014/main" id="{0B4E7950-90FE-8380-F42E-B176DCDEC2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25">
                <a:extLst>
                  <a:ext uri="{FF2B5EF4-FFF2-40B4-BE49-F238E27FC236}">
                    <a16:creationId xmlns:a16="http://schemas.microsoft.com/office/drawing/2014/main" id="{96212A47-079F-F58A-6030-788C7440B9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6">
                <a:extLst>
                  <a:ext uri="{FF2B5EF4-FFF2-40B4-BE49-F238E27FC236}">
                    <a16:creationId xmlns:a16="http://schemas.microsoft.com/office/drawing/2014/main" id="{303571DA-E4B4-F0B6-673F-3ACA62DCE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27">
                <a:extLst>
                  <a:ext uri="{FF2B5EF4-FFF2-40B4-BE49-F238E27FC236}">
                    <a16:creationId xmlns:a16="http://schemas.microsoft.com/office/drawing/2014/main" id="{CE78362A-1817-7E49-29C8-A6F0F9C233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8">
                <a:extLst>
                  <a:ext uri="{FF2B5EF4-FFF2-40B4-BE49-F238E27FC236}">
                    <a16:creationId xmlns:a16="http://schemas.microsoft.com/office/drawing/2014/main" id="{4FDCA565-B25F-C53C-80A3-5B7A40D59E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DAB8895B-BFFA-36A3-60F8-3E1E48B5A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666153"/>
              </p:ext>
            </p:extLst>
          </p:nvPr>
        </p:nvGraphicFramePr>
        <p:xfrm>
          <a:off x="598547" y="1879398"/>
          <a:ext cx="723195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91" name="그림 90">
            <a:extLst>
              <a:ext uri="{FF2B5EF4-FFF2-40B4-BE49-F238E27FC236}">
                <a16:creationId xmlns:a16="http://schemas.microsoft.com/office/drawing/2014/main" id="{3D004CD3-6FAB-295B-9B39-2194C8594B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EA900A21-CCAC-0A82-8FB9-93DF761FC4B0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219580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333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en-US" altLang="ko-KR" sz="2000" b="1" i="1" dirty="0">
                  <a:solidFill>
                    <a:srgbClr val="646C79"/>
                  </a:solidFill>
                </a:rPr>
                <a:t>MODEL</a:t>
              </a:r>
              <a:endParaRPr lang="ko-KR" altLang="en-US" sz="2000" b="1" i="1" dirty="0">
                <a:solidFill>
                  <a:srgbClr val="646C79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236" y="379135"/>
            <a:ext cx="3767476" cy="30005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173" y="3564743"/>
            <a:ext cx="3797539" cy="30005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477" y="2164811"/>
            <a:ext cx="4489207" cy="4287935"/>
          </a:xfrm>
          <a:prstGeom prst="rect">
            <a:avLst/>
          </a:prstGeom>
        </p:spPr>
      </p:pic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E57F6FD3-EEC9-7248-CC49-EC6F79B4B4D6}"/>
              </a:ext>
            </a:extLst>
          </p:cNvPr>
          <p:cNvSpPr/>
          <p:nvPr/>
        </p:nvSpPr>
        <p:spPr>
          <a:xfrm>
            <a:off x="166117" y="4155542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C7469D-478B-ED7B-E76A-A9A26781768B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4B5C8D0E-5FFA-399C-15BC-67172AD64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23">
              <a:extLst>
                <a:ext uri="{FF2B5EF4-FFF2-40B4-BE49-F238E27FC236}">
                  <a16:creationId xmlns:a16="http://schemas.microsoft.com/office/drawing/2014/main" id="{0ECBA9E4-D955-2E7A-07C0-760F97AF2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말풍선: 타원형 12">
              <a:extLst>
                <a:ext uri="{FF2B5EF4-FFF2-40B4-BE49-F238E27FC236}">
                  <a16:creationId xmlns:a16="http://schemas.microsoft.com/office/drawing/2014/main" id="{181D76B3-E214-FBA1-471B-118F6D8977D7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하트 13">
              <a:extLst>
                <a:ext uri="{FF2B5EF4-FFF2-40B4-BE49-F238E27FC236}">
                  <a16:creationId xmlns:a16="http://schemas.microsoft.com/office/drawing/2014/main" id="{AFEE38E6-1B72-A7BC-BF4E-72136652203F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Group 16">
              <a:extLst>
                <a:ext uri="{FF2B5EF4-FFF2-40B4-BE49-F238E27FC236}">
                  <a16:creationId xmlns:a16="http://schemas.microsoft.com/office/drawing/2014/main" id="{BB43668E-F6C8-6A10-EA2A-E3116DBFA46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58" name="Freeform 17">
                <a:extLst>
                  <a:ext uri="{FF2B5EF4-FFF2-40B4-BE49-F238E27FC236}">
                    <a16:creationId xmlns:a16="http://schemas.microsoft.com/office/drawing/2014/main" id="{69F35552-1CB2-D2E7-1958-29D23498E2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Freeform 18">
                <a:extLst>
                  <a:ext uri="{FF2B5EF4-FFF2-40B4-BE49-F238E27FC236}">
                    <a16:creationId xmlns:a16="http://schemas.microsoft.com/office/drawing/2014/main" id="{C1D12200-FDDC-E12F-71F3-B21E1C9B3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Freeform 19">
                <a:extLst>
                  <a:ext uri="{FF2B5EF4-FFF2-40B4-BE49-F238E27FC236}">
                    <a16:creationId xmlns:a16="http://schemas.microsoft.com/office/drawing/2014/main" id="{422B1630-39EA-6216-7EF7-C9FC681DD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Freeform 20">
                <a:extLst>
                  <a:ext uri="{FF2B5EF4-FFF2-40B4-BE49-F238E27FC236}">
                    <a16:creationId xmlns:a16="http://schemas.microsoft.com/office/drawing/2014/main" id="{C1A69653-51A1-2D49-2116-4261CA9C1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자유형 32">
              <a:extLst>
                <a:ext uri="{FF2B5EF4-FFF2-40B4-BE49-F238E27FC236}">
                  <a16:creationId xmlns:a16="http://schemas.microsoft.com/office/drawing/2014/main" id="{58C84BE4-DF8C-AE2E-2138-CFF56EAD2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2" name="Group 36">
              <a:extLst>
                <a:ext uri="{FF2B5EF4-FFF2-40B4-BE49-F238E27FC236}">
                  <a16:creationId xmlns:a16="http://schemas.microsoft.com/office/drawing/2014/main" id="{884960B8-642F-71B2-4C6F-235D132A235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CC4D9772-ACD7-FA1F-317F-28386AE6F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Rectangle 38">
                <a:extLst>
                  <a:ext uri="{FF2B5EF4-FFF2-40B4-BE49-F238E27FC236}">
                    <a16:creationId xmlns:a16="http://schemas.microsoft.com/office/drawing/2014/main" id="{A8282556-F9B6-6010-A59D-4ECE40D4D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Rectangle 39">
                <a:extLst>
                  <a:ext uri="{FF2B5EF4-FFF2-40B4-BE49-F238E27FC236}">
                    <a16:creationId xmlns:a16="http://schemas.microsoft.com/office/drawing/2014/main" id="{5FFA3A61-8147-0EB4-43E8-221819A415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Rectangle 40">
                <a:extLst>
                  <a:ext uri="{FF2B5EF4-FFF2-40B4-BE49-F238E27FC236}">
                    <a16:creationId xmlns:a16="http://schemas.microsoft.com/office/drawing/2014/main" id="{675E7FC8-E084-7182-1A72-873DD22C4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15D4A264-A56F-DDD6-EB7C-29459F89D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7DBC1A06-7ECE-53F9-2481-21CAF5FB4CCD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F12CAD0-1323-2F26-FA05-E7860B5E39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A500F6A-86D4-C874-998D-9693EDEF70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B800FBC-927F-F9BC-9451-057EA3C52C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DEA7705-3DD1-352C-8137-1840494EA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AB92ACA-7DB8-EC69-E8F6-08EB2ECA7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28">
                <a:extLst>
                  <a:ext uri="{FF2B5EF4-FFF2-40B4-BE49-F238E27FC236}">
                    <a16:creationId xmlns:a16="http://schemas.microsoft.com/office/drawing/2014/main" id="{04F0E7D3-7A34-F3A4-3F22-8D51E181D5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B5BC5E68-473F-ED2A-9D55-3501F5AF8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666153"/>
              </p:ext>
            </p:extLst>
          </p:nvPr>
        </p:nvGraphicFramePr>
        <p:xfrm>
          <a:off x="598547" y="1879398"/>
          <a:ext cx="723195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65" name="그림 64">
            <a:extLst>
              <a:ext uri="{FF2B5EF4-FFF2-40B4-BE49-F238E27FC236}">
                <a16:creationId xmlns:a16="http://schemas.microsoft.com/office/drawing/2014/main" id="{47F3C781-5BCE-8F64-701D-FD1BF61E92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01E04743-49CB-21A2-F9A9-DA4FF7F6A53D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219580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799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lnSpc>
                  <a:spcPct val="150000"/>
                </a:lnSpc>
                <a:defRPr/>
              </a:pPr>
              <a:endParaRPr lang="ko-KR" altLang="en-US" sz="1600" dirty="0">
                <a:solidFill>
                  <a:srgbClr val="646C79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575" y="251525"/>
            <a:ext cx="4704825" cy="3066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710" y="3318351"/>
            <a:ext cx="4765690" cy="32069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t="24118"/>
          <a:stretch/>
        </p:blipFill>
        <p:spPr>
          <a:xfrm>
            <a:off x="6492429" y="4829175"/>
            <a:ext cx="5356671" cy="17002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429" y="251525"/>
            <a:ext cx="5356671" cy="4418243"/>
          </a:xfrm>
          <a:prstGeom prst="rect">
            <a:avLst/>
          </a:prstGeom>
        </p:spPr>
      </p:pic>
      <p:sp>
        <p:nvSpPr>
          <p:cNvPr id="2" name="모서리가 둥근 직사각형 4">
            <a:extLst>
              <a:ext uri="{FF2B5EF4-FFF2-40B4-BE49-F238E27FC236}">
                <a16:creationId xmlns:a16="http://schemas.microsoft.com/office/drawing/2014/main" id="{632FFBA2-AA76-EA75-D4E7-A985322E5226}"/>
              </a:ext>
            </a:extLst>
          </p:cNvPr>
          <p:cNvSpPr/>
          <p:nvPr/>
        </p:nvSpPr>
        <p:spPr>
          <a:xfrm>
            <a:off x="166117" y="4155542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F612897-6E63-1191-A7AB-53A34AF808E1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88AD0D97-BF27-3930-669D-80C8A1402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23">
              <a:extLst>
                <a:ext uri="{FF2B5EF4-FFF2-40B4-BE49-F238E27FC236}">
                  <a16:creationId xmlns:a16="http://schemas.microsoft.com/office/drawing/2014/main" id="{0A97D654-2D42-DDD2-6BA6-925924CA3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말풍선: 타원형 12">
              <a:extLst>
                <a:ext uri="{FF2B5EF4-FFF2-40B4-BE49-F238E27FC236}">
                  <a16:creationId xmlns:a16="http://schemas.microsoft.com/office/drawing/2014/main" id="{104D1647-0FB1-7DC1-2959-3C5C9883C440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하트 13">
              <a:extLst>
                <a:ext uri="{FF2B5EF4-FFF2-40B4-BE49-F238E27FC236}">
                  <a16:creationId xmlns:a16="http://schemas.microsoft.com/office/drawing/2014/main" id="{A9F9D9D5-EEE7-C869-40DB-242366CEA04A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Group 16">
              <a:extLst>
                <a:ext uri="{FF2B5EF4-FFF2-40B4-BE49-F238E27FC236}">
                  <a16:creationId xmlns:a16="http://schemas.microsoft.com/office/drawing/2014/main" id="{12F9C664-E697-AAFA-9482-5E08F0FBD76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58" name="Freeform 17">
                <a:extLst>
                  <a:ext uri="{FF2B5EF4-FFF2-40B4-BE49-F238E27FC236}">
                    <a16:creationId xmlns:a16="http://schemas.microsoft.com/office/drawing/2014/main" id="{9F9F375E-D86F-A6B9-6A57-873996C4D2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Freeform 18">
                <a:extLst>
                  <a:ext uri="{FF2B5EF4-FFF2-40B4-BE49-F238E27FC236}">
                    <a16:creationId xmlns:a16="http://schemas.microsoft.com/office/drawing/2014/main" id="{3B372C2E-7D68-65B5-7A5C-BE105C5278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Freeform 19">
                <a:extLst>
                  <a:ext uri="{FF2B5EF4-FFF2-40B4-BE49-F238E27FC236}">
                    <a16:creationId xmlns:a16="http://schemas.microsoft.com/office/drawing/2014/main" id="{ED8CA990-9CEB-0A17-2A37-5CD1ED7CC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Freeform 20">
                <a:extLst>
                  <a:ext uri="{FF2B5EF4-FFF2-40B4-BE49-F238E27FC236}">
                    <a16:creationId xmlns:a16="http://schemas.microsoft.com/office/drawing/2014/main" id="{38E993F9-96C2-1D16-8A55-38B77BDAAE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자유형 32">
              <a:extLst>
                <a:ext uri="{FF2B5EF4-FFF2-40B4-BE49-F238E27FC236}">
                  <a16:creationId xmlns:a16="http://schemas.microsoft.com/office/drawing/2014/main" id="{D8D94B89-8B1E-C1DE-6B1D-7A15D511A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2" name="Group 36">
              <a:extLst>
                <a:ext uri="{FF2B5EF4-FFF2-40B4-BE49-F238E27FC236}">
                  <a16:creationId xmlns:a16="http://schemas.microsoft.com/office/drawing/2014/main" id="{165DE220-4E84-53E8-85A9-673B325C6A9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78FC3CF4-905D-618F-26AF-D1EF606541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Rectangle 38">
                <a:extLst>
                  <a:ext uri="{FF2B5EF4-FFF2-40B4-BE49-F238E27FC236}">
                    <a16:creationId xmlns:a16="http://schemas.microsoft.com/office/drawing/2014/main" id="{EA046AA0-4A76-2C7B-5D73-3BAE488DC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Rectangle 39">
                <a:extLst>
                  <a:ext uri="{FF2B5EF4-FFF2-40B4-BE49-F238E27FC236}">
                    <a16:creationId xmlns:a16="http://schemas.microsoft.com/office/drawing/2014/main" id="{DEF0FDAC-EFC7-1325-B21A-AF9FD38148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Rectangle 40">
                <a:extLst>
                  <a:ext uri="{FF2B5EF4-FFF2-40B4-BE49-F238E27FC236}">
                    <a16:creationId xmlns:a16="http://schemas.microsoft.com/office/drawing/2014/main" id="{04050DA4-E289-CDC7-877E-7BB5EEB52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A190CA47-ED60-0940-4486-9B78D1B06D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9F954BAB-B51B-82A6-20C6-3DABED60E35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73A2975-F302-78AC-5D04-9240C628A0F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D2A4578-536F-3444-E338-02E37FC0ED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EFB8514-C1A1-FBE1-B3AE-EE8B70AD5C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271D5831-38C2-D04D-139C-0315C8ED9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86D6420E-838E-57A6-2823-D74FCA5C43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28">
                <a:extLst>
                  <a:ext uri="{FF2B5EF4-FFF2-40B4-BE49-F238E27FC236}">
                    <a16:creationId xmlns:a16="http://schemas.microsoft.com/office/drawing/2014/main" id="{0F04B39A-5AF4-0FE7-8354-1123767ABD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B6B528B9-1001-C580-274C-2FCE02FB8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288622"/>
              </p:ext>
            </p:extLst>
          </p:nvPr>
        </p:nvGraphicFramePr>
        <p:xfrm>
          <a:off x="598547" y="1879398"/>
          <a:ext cx="723195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65" name="그림 64">
            <a:extLst>
              <a:ext uri="{FF2B5EF4-FFF2-40B4-BE49-F238E27FC236}">
                <a16:creationId xmlns:a16="http://schemas.microsoft.com/office/drawing/2014/main" id="{29C8AF81-7387-2DFA-F5B1-26BB2CFCF5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40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endParaRPr lang="ko-KR" altLang="en-US" sz="1600" dirty="0">
                <a:solidFill>
                  <a:srgbClr val="646C79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85" y="317621"/>
            <a:ext cx="3767476" cy="30005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252" y="3509827"/>
            <a:ext cx="3791239" cy="29955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t="27282"/>
          <a:stretch/>
        </p:blipFill>
        <p:spPr>
          <a:xfrm>
            <a:off x="6880170" y="4814871"/>
            <a:ext cx="4553977" cy="16653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4940" y="317620"/>
            <a:ext cx="4489207" cy="4287935"/>
          </a:xfrm>
          <a:prstGeom prst="rect">
            <a:avLst/>
          </a:prstGeom>
        </p:spPr>
      </p:pic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E57F6FD3-EEC9-7248-CC49-EC6F79B4B4D6}"/>
              </a:ext>
            </a:extLst>
          </p:cNvPr>
          <p:cNvSpPr/>
          <p:nvPr/>
        </p:nvSpPr>
        <p:spPr>
          <a:xfrm>
            <a:off x="166117" y="4155542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C7469D-478B-ED7B-E76A-A9A26781768B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4B5C8D0E-5FFA-399C-15BC-67172AD64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23">
              <a:extLst>
                <a:ext uri="{FF2B5EF4-FFF2-40B4-BE49-F238E27FC236}">
                  <a16:creationId xmlns:a16="http://schemas.microsoft.com/office/drawing/2014/main" id="{0ECBA9E4-D955-2E7A-07C0-760F97AF2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말풍선: 타원형 12">
              <a:extLst>
                <a:ext uri="{FF2B5EF4-FFF2-40B4-BE49-F238E27FC236}">
                  <a16:creationId xmlns:a16="http://schemas.microsoft.com/office/drawing/2014/main" id="{181D76B3-E214-FBA1-471B-118F6D8977D7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하트 13">
              <a:extLst>
                <a:ext uri="{FF2B5EF4-FFF2-40B4-BE49-F238E27FC236}">
                  <a16:creationId xmlns:a16="http://schemas.microsoft.com/office/drawing/2014/main" id="{AFEE38E6-1B72-A7BC-BF4E-72136652203F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Group 16">
              <a:extLst>
                <a:ext uri="{FF2B5EF4-FFF2-40B4-BE49-F238E27FC236}">
                  <a16:creationId xmlns:a16="http://schemas.microsoft.com/office/drawing/2014/main" id="{BB43668E-F6C8-6A10-EA2A-E3116DBFA46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58" name="Freeform 17">
                <a:extLst>
                  <a:ext uri="{FF2B5EF4-FFF2-40B4-BE49-F238E27FC236}">
                    <a16:creationId xmlns:a16="http://schemas.microsoft.com/office/drawing/2014/main" id="{69F35552-1CB2-D2E7-1958-29D23498E2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Freeform 18">
                <a:extLst>
                  <a:ext uri="{FF2B5EF4-FFF2-40B4-BE49-F238E27FC236}">
                    <a16:creationId xmlns:a16="http://schemas.microsoft.com/office/drawing/2014/main" id="{C1D12200-FDDC-E12F-71F3-B21E1C9B3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Freeform 19">
                <a:extLst>
                  <a:ext uri="{FF2B5EF4-FFF2-40B4-BE49-F238E27FC236}">
                    <a16:creationId xmlns:a16="http://schemas.microsoft.com/office/drawing/2014/main" id="{422B1630-39EA-6216-7EF7-C9FC681DD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Freeform 20">
                <a:extLst>
                  <a:ext uri="{FF2B5EF4-FFF2-40B4-BE49-F238E27FC236}">
                    <a16:creationId xmlns:a16="http://schemas.microsoft.com/office/drawing/2014/main" id="{C1A69653-51A1-2D49-2116-4261CA9C1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자유형 32">
              <a:extLst>
                <a:ext uri="{FF2B5EF4-FFF2-40B4-BE49-F238E27FC236}">
                  <a16:creationId xmlns:a16="http://schemas.microsoft.com/office/drawing/2014/main" id="{58C84BE4-DF8C-AE2E-2138-CFF56EAD2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2" name="Group 36">
              <a:extLst>
                <a:ext uri="{FF2B5EF4-FFF2-40B4-BE49-F238E27FC236}">
                  <a16:creationId xmlns:a16="http://schemas.microsoft.com/office/drawing/2014/main" id="{884960B8-642F-71B2-4C6F-235D132A235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CC4D9772-ACD7-FA1F-317F-28386AE6F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Rectangle 38">
                <a:extLst>
                  <a:ext uri="{FF2B5EF4-FFF2-40B4-BE49-F238E27FC236}">
                    <a16:creationId xmlns:a16="http://schemas.microsoft.com/office/drawing/2014/main" id="{A8282556-F9B6-6010-A59D-4ECE40D4D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Rectangle 39">
                <a:extLst>
                  <a:ext uri="{FF2B5EF4-FFF2-40B4-BE49-F238E27FC236}">
                    <a16:creationId xmlns:a16="http://schemas.microsoft.com/office/drawing/2014/main" id="{5FFA3A61-8147-0EB4-43E8-221819A415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Rectangle 40">
                <a:extLst>
                  <a:ext uri="{FF2B5EF4-FFF2-40B4-BE49-F238E27FC236}">
                    <a16:creationId xmlns:a16="http://schemas.microsoft.com/office/drawing/2014/main" id="{675E7FC8-E084-7182-1A72-873DD22C4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15D4A264-A56F-DDD6-EB7C-29459F89D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7DBC1A06-7ECE-53F9-2481-21CAF5FB4CCD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F12CAD0-1323-2F26-FA05-E7860B5E39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A500F6A-86D4-C874-998D-9693EDEF70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B800FBC-927F-F9BC-9451-057EA3C52C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DEA7705-3DD1-352C-8137-1840494EA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AB92ACA-7DB8-EC69-E8F6-08EB2ECA7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28">
                <a:extLst>
                  <a:ext uri="{FF2B5EF4-FFF2-40B4-BE49-F238E27FC236}">
                    <a16:creationId xmlns:a16="http://schemas.microsoft.com/office/drawing/2014/main" id="{04F0E7D3-7A34-F3A4-3F22-8D51E181D5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B5BC5E68-473F-ED2A-9D55-3501F5AF874D}"/>
              </a:ext>
            </a:extLst>
          </p:cNvPr>
          <p:cNvGraphicFramePr>
            <a:graphicFrameLocks noGrp="1"/>
          </p:cNvGraphicFramePr>
          <p:nvPr/>
        </p:nvGraphicFramePr>
        <p:xfrm>
          <a:off x="598547" y="1879398"/>
          <a:ext cx="723195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65" name="그림 64">
            <a:extLst>
              <a:ext uri="{FF2B5EF4-FFF2-40B4-BE49-F238E27FC236}">
                <a16:creationId xmlns:a16="http://schemas.microsoft.com/office/drawing/2014/main" id="{47F3C781-5BCE-8F64-701D-FD1BF61E92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90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en-US" altLang="ko-KR" sz="2000" i="1" kern="0" dirty="0">
                  <a:ln w="9525">
                    <a:noFill/>
                  </a:ln>
                  <a:solidFill>
                    <a:srgbClr val="646C79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INDEX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sp>
        <p:nvSpPr>
          <p:cNvPr id="62" name="모서리가 둥근 직사각형 4">
            <a:extLst>
              <a:ext uri="{FF2B5EF4-FFF2-40B4-BE49-F238E27FC236}">
                <a16:creationId xmlns:a16="http://schemas.microsoft.com/office/drawing/2014/main" id="{958D517B-B829-8389-7452-D020801C68B2}"/>
              </a:ext>
            </a:extLst>
          </p:cNvPr>
          <p:cNvSpPr/>
          <p:nvPr/>
        </p:nvSpPr>
        <p:spPr>
          <a:xfrm>
            <a:off x="166117" y="1935865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6D7E0EF-9A47-79DA-7C6E-A4EBF078C7EC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하트 31">
              <a:extLst>
                <a:ext uri="{FF2B5EF4-FFF2-40B4-BE49-F238E27FC236}">
                  <a16:creationId xmlns:a16="http://schemas.microsoft.com/office/drawing/2014/main" id="{1963B878-16C5-4A9A-F7A0-65FCDB06D3E9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2315D55B-DCBD-7852-0810-F85B46B2B2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868E5C9E-5200-660D-0CFF-7C8A1B1A7A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8BA53E6-44B2-71A6-682D-78FDA98D9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385198"/>
              </p:ext>
            </p:extLst>
          </p:nvPr>
        </p:nvGraphicFramePr>
        <p:xfrm>
          <a:off x="598472" y="1354313"/>
          <a:ext cx="723195" cy="4895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valuation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575882" y="4925572"/>
            <a:ext cx="98570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데이터 및 </a:t>
            </a:r>
            <a:r>
              <a:rPr lang="ko-KR" altLang="en-US" dirty="0" err="1"/>
              <a:t>데이터설명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문제정의</a:t>
            </a:r>
            <a:r>
              <a:rPr lang="en-US" altLang="ko-KR" dirty="0"/>
              <a:t>(</a:t>
            </a:r>
            <a:r>
              <a:rPr lang="ko-KR" altLang="en-US" dirty="0" err="1"/>
              <a:t>공장상황</a:t>
            </a:r>
            <a:r>
              <a:rPr lang="en-US" altLang="ko-KR" dirty="0"/>
              <a:t>)</a:t>
            </a:r>
            <a:r>
              <a:rPr lang="ko-KR" altLang="en-US" dirty="0"/>
              <a:t> 및 목표설정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EDA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Model </a:t>
            </a:r>
            <a:r>
              <a:rPr lang="ko-KR" altLang="en-US" dirty="0"/>
              <a:t>및 성능평가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목표와 결과 대조</a:t>
            </a:r>
            <a:r>
              <a:rPr lang="en-US" altLang="ko-KR" dirty="0"/>
              <a:t>(?)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BB0AB82-E9A3-0657-6DB4-50CF22F7F6DE}"/>
              </a:ext>
            </a:extLst>
          </p:cNvPr>
          <p:cNvSpPr/>
          <p:nvPr/>
        </p:nvSpPr>
        <p:spPr>
          <a:xfrm>
            <a:off x="2579930" y="1320757"/>
            <a:ext cx="1926484" cy="192648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DATA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6723954-4FFB-6EA7-2A09-F98874C60C29}"/>
              </a:ext>
            </a:extLst>
          </p:cNvPr>
          <p:cNvSpPr/>
          <p:nvPr/>
        </p:nvSpPr>
        <p:spPr>
          <a:xfrm>
            <a:off x="9219045" y="1320757"/>
            <a:ext cx="1926484" cy="192648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EDA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EC3A0D-DBC5-02ED-087F-6791E6DBE505}"/>
              </a:ext>
            </a:extLst>
          </p:cNvPr>
          <p:cNvSpPr/>
          <p:nvPr/>
        </p:nvSpPr>
        <p:spPr>
          <a:xfrm>
            <a:off x="5915579" y="1320757"/>
            <a:ext cx="1926484" cy="192648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Goal</a:t>
            </a:r>
          </a:p>
          <a:p>
            <a:pPr algn="ctr"/>
            <a:r>
              <a:rPr lang="en-US" altLang="ko-KR" dirty="0">
                <a:solidFill>
                  <a:prstClr val="white"/>
                </a:solidFill>
              </a:rPr>
              <a:t>Setting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F863243-7CAD-5466-87AA-27F3C79D7627}"/>
              </a:ext>
            </a:extLst>
          </p:cNvPr>
          <p:cNvSpPr/>
          <p:nvPr/>
        </p:nvSpPr>
        <p:spPr>
          <a:xfrm>
            <a:off x="4239840" y="3908190"/>
            <a:ext cx="1926484" cy="192648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MODEL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FB7C20D-7A6B-CAD8-78F7-49C1A3E95990}"/>
              </a:ext>
            </a:extLst>
          </p:cNvPr>
          <p:cNvSpPr/>
          <p:nvPr/>
        </p:nvSpPr>
        <p:spPr>
          <a:xfrm>
            <a:off x="7646759" y="3908190"/>
            <a:ext cx="1926484" cy="192648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Evaluation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3" name="모서리가 둥근 직사각형 63">
            <a:extLst>
              <a:ext uri="{FF2B5EF4-FFF2-40B4-BE49-F238E27FC236}">
                <a16:creationId xmlns:a16="http://schemas.microsoft.com/office/drawing/2014/main" id="{E691A070-260A-FD73-97B8-5C487733BBF1}"/>
              </a:ext>
            </a:extLst>
          </p:cNvPr>
          <p:cNvSpPr/>
          <p:nvPr/>
        </p:nvSpPr>
        <p:spPr>
          <a:xfrm>
            <a:off x="2247769" y="1638801"/>
            <a:ext cx="1338393" cy="371463"/>
          </a:xfrm>
          <a:prstGeom prst="roundRect">
            <a:avLst>
              <a:gd name="adj" fmla="val 5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white"/>
                </a:solidFill>
              </a:rPr>
              <a:t>Chapter.1</a:t>
            </a:r>
          </a:p>
        </p:txBody>
      </p:sp>
      <p:sp>
        <p:nvSpPr>
          <p:cNvPr id="24" name="모서리가 둥근 직사각형 85">
            <a:extLst>
              <a:ext uri="{FF2B5EF4-FFF2-40B4-BE49-F238E27FC236}">
                <a16:creationId xmlns:a16="http://schemas.microsoft.com/office/drawing/2014/main" id="{B65660E6-29ED-0BE7-0EDB-9998C3205DBA}"/>
              </a:ext>
            </a:extLst>
          </p:cNvPr>
          <p:cNvSpPr/>
          <p:nvPr/>
        </p:nvSpPr>
        <p:spPr>
          <a:xfrm>
            <a:off x="5607224" y="1638801"/>
            <a:ext cx="1338393" cy="371463"/>
          </a:xfrm>
          <a:prstGeom prst="roundRect">
            <a:avLst>
              <a:gd name="adj" fmla="val 50000"/>
            </a:avLst>
          </a:prstGeom>
          <a:solidFill>
            <a:srgbClr val="4D4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white"/>
                </a:solidFill>
              </a:rPr>
              <a:t>Chapter.2</a:t>
            </a:r>
          </a:p>
        </p:txBody>
      </p:sp>
      <p:sp>
        <p:nvSpPr>
          <p:cNvPr id="25" name="모서리가 둥근 직사각형 90">
            <a:extLst>
              <a:ext uri="{FF2B5EF4-FFF2-40B4-BE49-F238E27FC236}">
                <a16:creationId xmlns:a16="http://schemas.microsoft.com/office/drawing/2014/main" id="{7FCDF86F-831E-EC67-E928-508457D23E5C}"/>
              </a:ext>
            </a:extLst>
          </p:cNvPr>
          <p:cNvSpPr/>
          <p:nvPr/>
        </p:nvSpPr>
        <p:spPr>
          <a:xfrm>
            <a:off x="8942873" y="1638801"/>
            <a:ext cx="1338393" cy="371463"/>
          </a:xfrm>
          <a:prstGeom prst="roundRect">
            <a:avLst>
              <a:gd name="adj" fmla="val 50000"/>
            </a:avLst>
          </a:prstGeom>
          <a:solidFill>
            <a:srgbClr val="8BB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white"/>
                </a:solidFill>
              </a:rPr>
              <a:t>Chapter.3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0765946-EBC2-15DA-3B85-DD5C2A383977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219580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모서리가 둥근 직사각형 63">
            <a:extLst>
              <a:ext uri="{FF2B5EF4-FFF2-40B4-BE49-F238E27FC236}">
                <a16:creationId xmlns:a16="http://schemas.microsoft.com/office/drawing/2014/main" id="{73F481E6-E078-FE64-CD57-596F4C1D83DE}"/>
              </a:ext>
            </a:extLst>
          </p:cNvPr>
          <p:cNvSpPr/>
          <p:nvPr/>
        </p:nvSpPr>
        <p:spPr>
          <a:xfrm>
            <a:off x="3868541" y="4297187"/>
            <a:ext cx="1338393" cy="371463"/>
          </a:xfrm>
          <a:prstGeom prst="roundRect">
            <a:avLst>
              <a:gd name="adj" fmla="val 50000"/>
            </a:avLst>
          </a:prstGeom>
          <a:solidFill>
            <a:srgbClr val="A8A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white"/>
                </a:solidFill>
              </a:rPr>
              <a:t>Chapter.4</a:t>
            </a:r>
          </a:p>
        </p:txBody>
      </p:sp>
      <p:sp>
        <p:nvSpPr>
          <p:cNvPr id="55" name="모서리가 둥근 직사각형 63">
            <a:extLst>
              <a:ext uri="{FF2B5EF4-FFF2-40B4-BE49-F238E27FC236}">
                <a16:creationId xmlns:a16="http://schemas.microsoft.com/office/drawing/2014/main" id="{E3994093-F4E8-27BF-2C99-31FAFEE07D73}"/>
              </a:ext>
            </a:extLst>
          </p:cNvPr>
          <p:cNvSpPr/>
          <p:nvPr/>
        </p:nvSpPr>
        <p:spPr>
          <a:xfrm>
            <a:off x="7340194" y="4297187"/>
            <a:ext cx="1338393" cy="37146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white"/>
                </a:solidFill>
              </a:rPr>
              <a:t>Chapter.5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1AA4E19D-F832-9B85-2832-ED50D1125F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4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i="1" kern="0">
                  <a:ln w="9525">
                    <a:noFill/>
                  </a:ln>
                  <a:solidFill>
                    <a:srgbClr val="646C79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결론 </a:t>
              </a:r>
              <a:r>
                <a:rPr lang="ko-KR" altLang="en-US" sz="2000" i="1" kern="0" dirty="0">
                  <a:ln w="9525">
                    <a:noFill/>
                  </a:ln>
                  <a:solidFill>
                    <a:srgbClr val="646C79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및 기대효과</a:t>
              </a:r>
              <a:endParaRPr lang="en-US" altLang="ko-KR" sz="2000" i="1" kern="0" dirty="0">
                <a:ln w="9525">
                  <a:noFill/>
                </a:ln>
                <a:solidFill>
                  <a:srgbClr val="646C7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sp>
        <p:nvSpPr>
          <p:cNvPr id="60" name="모서리가 둥근 직사각형 4">
            <a:extLst>
              <a:ext uri="{FF2B5EF4-FFF2-40B4-BE49-F238E27FC236}">
                <a16:creationId xmlns:a16="http://schemas.microsoft.com/office/drawing/2014/main" id="{82A6A34F-14C2-2853-9AE4-670F2B87020F}"/>
              </a:ext>
            </a:extLst>
          </p:cNvPr>
          <p:cNvSpPr/>
          <p:nvPr/>
        </p:nvSpPr>
        <p:spPr>
          <a:xfrm>
            <a:off x="166117" y="4697411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46624FC-D398-A825-1E21-6173DCDFB1B5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A47C8596-303A-A758-D287-3FF17F4CE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자유형 23">
              <a:extLst>
                <a:ext uri="{FF2B5EF4-FFF2-40B4-BE49-F238E27FC236}">
                  <a16:creationId xmlns:a16="http://schemas.microsoft.com/office/drawing/2014/main" id="{D8BE55C7-28BE-68AD-3AF1-B43386622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말풍선: 타원형 79">
              <a:extLst>
                <a:ext uri="{FF2B5EF4-FFF2-40B4-BE49-F238E27FC236}">
                  <a16:creationId xmlns:a16="http://schemas.microsoft.com/office/drawing/2014/main" id="{951233A2-8BDE-7EAF-B514-1F65D81E95B8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하트 81">
              <a:extLst>
                <a:ext uri="{FF2B5EF4-FFF2-40B4-BE49-F238E27FC236}">
                  <a16:creationId xmlns:a16="http://schemas.microsoft.com/office/drawing/2014/main" id="{D1042713-7A05-E7D9-52C0-D5F65733E9A9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5" name="Group 16">
              <a:extLst>
                <a:ext uri="{FF2B5EF4-FFF2-40B4-BE49-F238E27FC236}">
                  <a16:creationId xmlns:a16="http://schemas.microsoft.com/office/drawing/2014/main" id="{708A4ECD-DD46-57C2-C0B1-B81483FE413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101" name="Freeform 17">
                <a:extLst>
                  <a:ext uri="{FF2B5EF4-FFF2-40B4-BE49-F238E27FC236}">
                    <a16:creationId xmlns:a16="http://schemas.microsoft.com/office/drawing/2014/main" id="{DB505EF0-B413-91DE-7A24-3B3C8CEF66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Freeform 18">
                <a:extLst>
                  <a:ext uri="{FF2B5EF4-FFF2-40B4-BE49-F238E27FC236}">
                    <a16:creationId xmlns:a16="http://schemas.microsoft.com/office/drawing/2014/main" id="{3013D659-085A-A9FB-7CC7-E872C4D160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Freeform 19">
                <a:extLst>
                  <a:ext uri="{FF2B5EF4-FFF2-40B4-BE49-F238E27FC236}">
                    <a16:creationId xmlns:a16="http://schemas.microsoft.com/office/drawing/2014/main" id="{B0BD0AD6-540B-E080-5457-4E6975BE61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Freeform 20">
                <a:extLst>
                  <a:ext uri="{FF2B5EF4-FFF2-40B4-BE49-F238E27FC236}">
                    <a16:creationId xmlns:a16="http://schemas.microsoft.com/office/drawing/2014/main" id="{4C311DFF-F547-2BDB-3484-C8B0AE809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6" name="자유형 32">
              <a:extLst>
                <a:ext uri="{FF2B5EF4-FFF2-40B4-BE49-F238E27FC236}">
                  <a16:creationId xmlns:a16="http://schemas.microsoft.com/office/drawing/2014/main" id="{92FF9CD2-FA55-2271-A21B-0B11B198D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7" name="Group 36">
              <a:extLst>
                <a:ext uri="{FF2B5EF4-FFF2-40B4-BE49-F238E27FC236}">
                  <a16:creationId xmlns:a16="http://schemas.microsoft.com/office/drawing/2014/main" id="{692440CF-492F-1712-77B8-DF2D877E02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96" name="Freeform 37">
                <a:extLst>
                  <a:ext uri="{FF2B5EF4-FFF2-40B4-BE49-F238E27FC236}">
                    <a16:creationId xmlns:a16="http://schemas.microsoft.com/office/drawing/2014/main" id="{593A4DC7-1DD1-C76B-1695-D28D37BAD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Rectangle 38">
                <a:extLst>
                  <a:ext uri="{FF2B5EF4-FFF2-40B4-BE49-F238E27FC236}">
                    <a16:creationId xmlns:a16="http://schemas.microsoft.com/office/drawing/2014/main" id="{D760AC98-EF3D-1DAF-E348-3B1C706DA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Rectangle 39">
                <a:extLst>
                  <a:ext uri="{FF2B5EF4-FFF2-40B4-BE49-F238E27FC236}">
                    <a16:creationId xmlns:a16="http://schemas.microsoft.com/office/drawing/2014/main" id="{74B2FE8F-8FF3-4BC0-B57D-06A43A21E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Rectangle 40">
                <a:extLst>
                  <a:ext uri="{FF2B5EF4-FFF2-40B4-BE49-F238E27FC236}">
                    <a16:creationId xmlns:a16="http://schemas.microsoft.com/office/drawing/2014/main" id="{027AF2F3-2A86-CAFC-A602-E0115A0869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41">
                <a:extLst>
                  <a:ext uri="{FF2B5EF4-FFF2-40B4-BE49-F238E27FC236}">
                    <a16:creationId xmlns:a16="http://schemas.microsoft.com/office/drawing/2014/main" id="{1BAA1AB9-1397-495E-E982-8F7421073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B53B8713-8C87-9C3F-0745-9BE328F3B9F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89" name="Group 23">
              <a:extLst>
                <a:ext uri="{FF2B5EF4-FFF2-40B4-BE49-F238E27FC236}">
                  <a16:creationId xmlns:a16="http://schemas.microsoft.com/office/drawing/2014/main" id="{33EC2608-442C-94C5-27BF-027DEBCAC4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90" name="Freeform 24">
                <a:extLst>
                  <a:ext uri="{FF2B5EF4-FFF2-40B4-BE49-F238E27FC236}">
                    <a16:creationId xmlns:a16="http://schemas.microsoft.com/office/drawing/2014/main" id="{8D3D0D71-BC01-1DAF-B93E-14BC89354F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25">
                <a:extLst>
                  <a:ext uri="{FF2B5EF4-FFF2-40B4-BE49-F238E27FC236}">
                    <a16:creationId xmlns:a16="http://schemas.microsoft.com/office/drawing/2014/main" id="{D42A06C9-2707-A97B-E7DF-1C4762F626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26">
                <a:extLst>
                  <a:ext uri="{FF2B5EF4-FFF2-40B4-BE49-F238E27FC236}">
                    <a16:creationId xmlns:a16="http://schemas.microsoft.com/office/drawing/2014/main" id="{6091FB84-2E1C-26C6-B926-C6FDCAA78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27">
                <a:extLst>
                  <a:ext uri="{FF2B5EF4-FFF2-40B4-BE49-F238E27FC236}">
                    <a16:creationId xmlns:a16="http://schemas.microsoft.com/office/drawing/2014/main" id="{9266E43E-AE38-16A8-AC33-9C66128F9B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28">
                <a:extLst>
                  <a:ext uri="{FF2B5EF4-FFF2-40B4-BE49-F238E27FC236}">
                    <a16:creationId xmlns:a16="http://schemas.microsoft.com/office/drawing/2014/main" id="{C817BF3D-5063-B89B-D62C-65B5F302A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F7A5E88A-9FC9-A8A2-33CA-23B550FEBF86}"/>
              </a:ext>
            </a:extLst>
          </p:cNvPr>
          <p:cNvGraphicFramePr>
            <a:graphicFrameLocks noGrp="1"/>
          </p:cNvGraphicFramePr>
          <p:nvPr/>
        </p:nvGraphicFramePr>
        <p:xfrm>
          <a:off x="598547" y="1879398"/>
          <a:ext cx="723195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106" name="그림 105">
            <a:extLst>
              <a:ext uri="{FF2B5EF4-FFF2-40B4-BE49-F238E27FC236}">
                <a16:creationId xmlns:a16="http://schemas.microsoft.com/office/drawing/2014/main" id="{9D70F84C-D3ED-87B1-436D-8874240C2E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26F7A6DD-C6DE-3B6A-7CA6-495B519904DE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266993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57E7F69C-FD60-4E2C-2B9A-4749F8AE1222}"/>
              </a:ext>
            </a:extLst>
          </p:cNvPr>
          <p:cNvSpPr/>
          <p:nvPr/>
        </p:nvSpPr>
        <p:spPr>
          <a:xfrm>
            <a:off x="2243029" y="2201497"/>
            <a:ext cx="2669935" cy="2669935"/>
          </a:xfrm>
          <a:prstGeom prst="ellipse">
            <a:avLst/>
          </a:prstGeom>
          <a:solidFill>
            <a:srgbClr val="4D4E8E"/>
          </a:solidFill>
          <a:ln>
            <a:solidFill>
              <a:srgbClr val="4D4E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비이상적</a:t>
            </a:r>
            <a:endParaRPr lang="en-US" altLang="ko-KR" sz="2400" dirty="0"/>
          </a:p>
          <a:p>
            <a:pPr algn="ctr"/>
            <a:r>
              <a:rPr lang="ko-KR" altLang="en-US" sz="2400" dirty="0"/>
              <a:t>사이클 </a:t>
            </a:r>
            <a:r>
              <a:rPr lang="ko-KR" altLang="en-US" sz="2400" dirty="0" err="1"/>
              <a:t>체킹</a:t>
            </a:r>
            <a:r>
              <a:rPr lang="ko-KR" altLang="en-US" sz="2400" dirty="0"/>
              <a:t> 모델 생성</a:t>
            </a:r>
            <a:r>
              <a:rPr lang="en-US" altLang="ko-KR" sz="2400" dirty="0"/>
              <a:t>???????</a:t>
            </a: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C37B4ACD-EA63-7FD5-6942-D58C149EB31E}"/>
              </a:ext>
            </a:extLst>
          </p:cNvPr>
          <p:cNvSpPr/>
          <p:nvPr/>
        </p:nvSpPr>
        <p:spPr>
          <a:xfrm>
            <a:off x="5664143" y="987914"/>
            <a:ext cx="1558197" cy="1558197"/>
          </a:xfrm>
          <a:prstGeom prst="ellipse">
            <a:avLst/>
          </a:prstGeom>
          <a:solidFill>
            <a:srgbClr val="8BB8A3"/>
          </a:solidFill>
          <a:ln>
            <a:solidFill>
              <a:srgbClr val="8BB8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당초</a:t>
            </a:r>
            <a:endParaRPr lang="en-US" altLang="ko-KR" dirty="0"/>
          </a:p>
          <a:p>
            <a:pPr algn="ctr"/>
            <a:r>
              <a:rPr lang="ko-KR" altLang="en-US" dirty="0"/>
              <a:t>목표</a:t>
            </a:r>
            <a:endParaRPr lang="en-US" altLang="ko-KR" dirty="0"/>
          </a:p>
          <a:p>
            <a:pPr algn="ctr"/>
            <a:r>
              <a:rPr lang="ko-KR" altLang="en-US" dirty="0"/>
              <a:t>달성</a:t>
            </a: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D8FB358-4EE4-8992-E1E1-9DF15DF584A4}"/>
              </a:ext>
            </a:extLst>
          </p:cNvPr>
          <p:cNvSpPr/>
          <p:nvPr/>
        </p:nvSpPr>
        <p:spPr>
          <a:xfrm>
            <a:off x="6879231" y="2649901"/>
            <a:ext cx="1558197" cy="1558197"/>
          </a:xfrm>
          <a:prstGeom prst="ellipse">
            <a:avLst/>
          </a:prstGeom>
          <a:solidFill>
            <a:srgbClr val="8BB8A3"/>
          </a:solidFill>
          <a:ln>
            <a:solidFill>
              <a:srgbClr val="8BB8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591021E-27F1-72D1-CFC8-A531730DE8D3}"/>
              </a:ext>
            </a:extLst>
          </p:cNvPr>
          <p:cNvSpPr/>
          <p:nvPr/>
        </p:nvSpPr>
        <p:spPr>
          <a:xfrm>
            <a:off x="5595915" y="4495533"/>
            <a:ext cx="1558197" cy="1558197"/>
          </a:xfrm>
          <a:prstGeom prst="ellipse">
            <a:avLst/>
          </a:prstGeom>
          <a:solidFill>
            <a:srgbClr val="8BB8A3"/>
          </a:solidFill>
          <a:ln>
            <a:solidFill>
              <a:srgbClr val="8BB8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8ADCF317-9D44-D818-D97E-3513837624C4}"/>
              </a:ext>
            </a:extLst>
          </p:cNvPr>
          <p:cNvCxnSpPr>
            <a:cxnSpLocks/>
          </p:cNvCxnSpPr>
          <p:nvPr/>
        </p:nvCxnSpPr>
        <p:spPr>
          <a:xfrm flipV="1">
            <a:off x="4607561" y="2097418"/>
            <a:ext cx="1158239" cy="55248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0FBDF323-6BA8-925D-6ACB-CD244C07EA1A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4936454" y="3429000"/>
            <a:ext cx="1942777" cy="10746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B4FF42E1-E79A-BD3F-4028-1D71F7CCE154}"/>
              </a:ext>
            </a:extLst>
          </p:cNvPr>
          <p:cNvCxnSpPr>
            <a:cxnSpLocks/>
          </p:cNvCxnSpPr>
          <p:nvPr/>
        </p:nvCxnSpPr>
        <p:spPr>
          <a:xfrm>
            <a:off x="4607561" y="4418316"/>
            <a:ext cx="1056582" cy="45311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318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en-US" altLang="ko-KR" sz="2000" i="1" kern="0" dirty="0">
                  <a:ln w="9525">
                    <a:noFill/>
                  </a:ln>
                  <a:solidFill>
                    <a:srgbClr val="646C79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PPT PRESENTATION</a:t>
              </a:r>
            </a:p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700" kern="0" dirty="0">
                  <a:solidFill>
                    <a:srgbClr val="646C79"/>
                  </a:solidFill>
                </a:rPr>
                <a:t>Enjoy your stylish business and campus life with BIZCAM</a:t>
              </a:r>
              <a:endParaRPr lang="ko-KR" altLang="en-US" sz="1600" dirty="0">
                <a:solidFill>
                  <a:srgbClr val="646C79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sp>
        <p:nvSpPr>
          <p:cNvPr id="62" name="모서리가 둥근 직사각형 4">
            <a:extLst>
              <a:ext uri="{FF2B5EF4-FFF2-40B4-BE49-F238E27FC236}">
                <a16:creationId xmlns:a16="http://schemas.microsoft.com/office/drawing/2014/main" id="{958D517B-B829-8389-7452-D020801C68B2}"/>
              </a:ext>
            </a:extLst>
          </p:cNvPr>
          <p:cNvSpPr/>
          <p:nvPr/>
        </p:nvSpPr>
        <p:spPr>
          <a:xfrm>
            <a:off x="166117" y="2484416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6D7E0EF-9A47-79DA-7C6E-A4EBF078C7EC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하트 31">
              <a:extLst>
                <a:ext uri="{FF2B5EF4-FFF2-40B4-BE49-F238E27FC236}">
                  <a16:creationId xmlns:a16="http://schemas.microsoft.com/office/drawing/2014/main" id="{1963B878-16C5-4A9A-F7A0-65FCDB06D3E9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2315D55B-DCBD-7852-0810-F85B46B2B2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868E5C9E-5200-660D-0CFF-7C8A1B1A7A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8BA53E6-44B2-71A6-682D-78FDA98D937E}"/>
              </a:ext>
            </a:extLst>
          </p:cNvPr>
          <p:cNvGraphicFramePr>
            <a:graphicFrameLocks noGrp="1"/>
          </p:cNvGraphicFramePr>
          <p:nvPr/>
        </p:nvGraphicFramePr>
        <p:xfrm>
          <a:off x="539749" y="1320757"/>
          <a:ext cx="723195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contents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contents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contents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C5603AC-0FB2-EEC2-5591-C20ABDA9C069}"/>
              </a:ext>
            </a:extLst>
          </p:cNvPr>
          <p:cNvSpPr/>
          <p:nvPr/>
        </p:nvSpPr>
        <p:spPr>
          <a:xfrm>
            <a:off x="4607561" y="517610"/>
            <a:ext cx="881380" cy="210096"/>
          </a:xfrm>
          <a:prstGeom prst="roundRect">
            <a:avLst>
              <a:gd name="adj" fmla="val 50000"/>
            </a:avLst>
          </a:prstGeom>
          <a:solidFill>
            <a:srgbClr val="FF5050"/>
          </a:solidFill>
          <a:ln>
            <a:noFill/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</a:rPr>
              <a:t>CONTENTS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FE47668-D67C-4999-8A15-C5CF15010092}"/>
              </a:ext>
            </a:extLst>
          </p:cNvPr>
          <p:cNvGrpSpPr/>
          <p:nvPr/>
        </p:nvGrpSpPr>
        <p:grpSpPr>
          <a:xfrm rot="19800000">
            <a:off x="5182970" y="1739087"/>
            <a:ext cx="2870732" cy="3935959"/>
            <a:chOff x="4782285" y="1559966"/>
            <a:chExt cx="2870732" cy="3935959"/>
          </a:xfrm>
          <a:effectLst/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2366BE1-D71C-4065-82E9-A79CF5CB4408}"/>
                </a:ext>
              </a:extLst>
            </p:cNvPr>
            <p:cNvGrpSpPr/>
            <p:nvPr/>
          </p:nvGrpSpPr>
          <p:grpSpPr>
            <a:xfrm>
              <a:off x="4873279" y="2183570"/>
              <a:ext cx="2688751" cy="3312355"/>
              <a:chOff x="4873279" y="2183570"/>
              <a:chExt cx="2688751" cy="3312355"/>
            </a:xfrm>
          </p:grpSpPr>
          <p:sp>
            <p:nvSpPr>
              <p:cNvPr id="73" name="원호 72">
                <a:extLst>
                  <a:ext uri="{FF2B5EF4-FFF2-40B4-BE49-F238E27FC236}">
                    <a16:creationId xmlns:a16="http://schemas.microsoft.com/office/drawing/2014/main" id="{F4C21147-5191-46BE-9700-7D50E4673172}"/>
                  </a:ext>
                </a:extLst>
              </p:cNvPr>
              <p:cNvSpPr/>
              <p:nvPr/>
            </p:nvSpPr>
            <p:spPr>
              <a:xfrm rot="19800000">
                <a:off x="4873279" y="2183570"/>
                <a:ext cx="2688751" cy="2688751"/>
              </a:xfrm>
              <a:prstGeom prst="arc">
                <a:avLst>
                  <a:gd name="adj1" fmla="val 16498352"/>
                  <a:gd name="adj2" fmla="val 5414193"/>
                </a:avLst>
              </a:prstGeom>
              <a:noFill/>
              <a:ln w="25400">
                <a:solidFill>
                  <a:srgbClr val="FF5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6DCB845D-C881-4D6C-B738-397A1F7FD1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74878" y="4689995"/>
                <a:ext cx="459372" cy="805930"/>
              </a:xfrm>
              <a:prstGeom prst="line">
                <a:avLst/>
              </a:prstGeom>
              <a:ln w="25400">
                <a:solidFill>
                  <a:srgbClr val="FF5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12F3DAA-A040-4FBB-A3DC-603FC643890A}"/>
                </a:ext>
              </a:extLst>
            </p:cNvPr>
            <p:cNvGrpSpPr/>
            <p:nvPr/>
          </p:nvGrpSpPr>
          <p:grpSpPr>
            <a:xfrm rot="10800000">
              <a:off x="4873277" y="1559966"/>
              <a:ext cx="2688751" cy="3312355"/>
              <a:chOff x="4873278" y="2183570"/>
              <a:chExt cx="2688751" cy="3312355"/>
            </a:xfrm>
          </p:grpSpPr>
          <p:sp>
            <p:nvSpPr>
              <p:cNvPr id="71" name="원호 70">
                <a:extLst>
                  <a:ext uri="{FF2B5EF4-FFF2-40B4-BE49-F238E27FC236}">
                    <a16:creationId xmlns:a16="http://schemas.microsoft.com/office/drawing/2014/main" id="{E2D952D7-75ED-454E-8294-6CDB99D9D528}"/>
                  </a:ext>
                </a:extLst>
              </p:cNvPr>
              <p:cNvSpPr/>
              <p:nvPr/>
            </p:nvSpPr>
            <p:spPr>
              <a:xfrm rot="19800000">
                <a:off x="4873278" y="2183570"/>
                <a:ext cx="2688751" cy="2688751"/>
              </a:xfrm>
              <a:prstGeom prst="arc">
                <a:avLst>
                  <a:gd name="adj1" fmla="val 16511169"/>
                  <a:gd name="adj2" fmla="val 5414193"/>
                </a:avLst>
              </a:prstGeom>
              <a:noFill/>
              <a:ln w="25400">
                <a:solidFill>
                  <a:srgbClr val="4D4E8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EC0EF8B7-C2B0-4CC6-B8F9-F46F79A03D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74878" y="4689995"/>
                <a:ext cx="459372" cy="805930"/>
              </a:xfrm>
              <a:prstGeom prst="line">
                <a:avLst/>
              </a:prstGeom>
              <a:ln w="25400">
                <a:solidFill>
                  <a:srgbClr val="4D4E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1D259822-1105-4BC2-91E8-FD113DA381FC}"/>
                </a:ext>
              </a:extLst>
            </p:cNvPr>
            <p:cNvSpPr/>
            <p:nvPr/>
          </p:nvSpPr>
          <p:spPr>
            <a:xfrm rot="19800000">
              <a:off x="4782286" y="2092579"/>
              <a:ext cx="2870731" cy="2870731"/>
            </a:xfrm>
            <a:prstGeom prst="arc">
              <a:avLst>
                <a:gd name="adj1" fmla="val 16498352"/>
                <a:gd name="adj2" fmla="val 5133702"/>
              </a:avLst>
            </a:prstGeom>
            <a:noFill/>
            <a:ln w="25400">
              <a:solidFill>
                <a:srgbClr val="FF5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F1FA50B5-13EE-4E3B-80D6-812A324F6D63}"/>
                </a:ext>
              </a:extLst>
            </p:cNvPr>
            <p:cNvSpPr/>
            <p:nvPr/>
          </p:nvSpPr>
          <p:spPr>
            <a:xfrm rot="9000000">
              <a:off x="4782285" y="2085345"/>
              <a:ext cx="2870731" cy="2870731"/>
            </a:xfrm>
            <a:prstGeom prst="arc">
              <a:avLst>
                <a:gd name="adj1" fmla="val 16498352"/>
                <a:gd name="adj2" fmla="val 5133702"/>
              </a:avLst>
            </a:prstGeom>
            <a:noFill/>
            <a:ln w="25400">
              <a:solidFill>
                <a:srgbClr val="4D4E8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A75284B-CBFA-4EC2-85C1-5AFB88B8951A}"/>
              </a:ext>
            </a:extLst>
          </p:cNvPr>
          <p:cNvSpPr/>
          <p:nvPr/>
        </p:nvSpPr>
        <p:spPr>
          <a:xfrm>
            <a:off x="1989483" y="2320784"/>
            <a:ext cx="25303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rgbClr val="4D4E8E"/>
                </a:solidFill>
              </a:rPr>
              <a:t>CONTENTS A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531A249B-65A1-4117-A322-E1616DEF67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166" y="2906512"/>
            <a:ext cx="1495101" cy="1495101"/>
          </a:xfrm>
          <a:prstGeom prst="rect">
            <a:avLst/>
          </a:prstGeom>
        </p:spPr>
      </p:pic>
      <p:sp>
        <p:nvSpPr>
          <p:cNvPr id="77" name="양쪽 모서리가 둥근 사각형 54">
            <a:extLst>
              <a:ext uri="{FF2B5EF4-FFF2-40B4-BE49-F238E27FC236}">
                <a16:creationId xmlns:a16="http://schemas.microsoft.com/office/drawing/2014/main" id="{087C19BF-AB53-4754-98F6-1DC3EC2989C2}"/>
              </a:ext>
            </a:extLst>
          </p:cNvPr>
          <p:cNvSpPr/>
          <p:nvPr/>
        </p:nvSpPr>
        <p:spPr>
          <a:xfrm>
            <a:off x="2313684" y="3571920"/>
            <a:ext cx="2206171" cy="438604"/>
          </a:xfrm>
          <a:prstGeom prst="round2SameRect">
            <a:avLst>
              <a:gd name="adj1" fmla="val 28990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4D4E8E"/>
                </a:solidFill>
              </a:rPr>
              <a:t>●</a:t>
            </a:r>
            <a:r>
              <a:rPr lang="ko-KR" altLang="en-US" dirty="0">
                <a:solidFill>
                  <a:srgbClr val="264259"/>
                </a:solidFill>
              </a:rPr>
              <a:t> </a:t>
            </a:r>
            <a:r>
              <a:rPr lang="en-US" altLang="ko-KR" sz="1050" dirty="0">
                <a:solidFill>
                  <a:srgbClr val="264259"/>
                </a:solidFill>
              </a:rPr>
              <a:t>CONTENTS 50%</a:t>
            </a:r>
          </a:p>
        </p:txBody>
      </p:sp>
      <p:sp>
        <p:nvSpPr>
          <p:cNvPr id="78" name="자유형 55">
            <a:extLst>
              <a:ext uri="{FF2B5EF4-FFF2-40B4-BE49-F238E27FC236}">
                <a16:creationId xmlns:a16="http://schemas.microsoft.com/office/drawing/2014/main" id="{2A46C64E-505C-4E18-BCE8-79D046128691}"/>
              </a:ext>
            </a:extLst>
          </p:cNvPr>
          <p:cNvSpPr/>
          <p:nvPr/>
        </p:nvSpPr>
        <p:spPr>
          <a:xfrm>
            <a:off x="2517793" y="3788728"/>
            <a:ext cx="73025" cy="85725"/>
          </a:xfrm>
          <a:custGeom>
            <a:avLst/>
            <a:gdLst>
              <a:gd name="connsiteX0" fmla="*/ 0 w 73025"/>
              <a:gd name="connsiteY0" fmla="*/ 31750 h 85725"/>
              <a:gd name="connsiteX1" fmla="*/ 31750 w 73025"/>
              <a:gd name="connsiteY1" fmla="*/ 85725 h 85725"/>
              <a:gd name="connsiteX2" fmla="*/ 73025 w 73025"/>
              <a:gd name="connsiteY2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" h="85725">
                <a:moveTo>
                  <a:pt x="0" y="31750"/>
                </a:moveTo>
                <a:lnTo>
                  <a:pt x="31750" y="85725"/>
                </a:lnTo>
                <a:lnTo>
                  <a:pt x="73025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양쪽 모서리가 둥근 사각형 56">
            <a:extLst>
              <a:ext uri="{FF2B5EF4-FFF2-40B4-BE49-F238E27FC236}">
                <a16:creationId xmlns:a16="http://schemas.microsoft.com/office/drawing/2014/main" id="{7209BC21-5EA7-4F3D-817B-C162E5E6CDC6}"/>
              </a:ext>
            </a:extLst>
          </p:cNvPr>
          <p:cNvSpPr/>
          <p:nvPr/>
        </p:nvSpPr>
        <p:spPr>
          <a:xfrm>
            <a:off x="2313684" y="4010524"/>
            <a:ext cx="2206171" cy="438604"/>
          </a:xfrm>
          <a:prstGeom prst="round2SameRect">
            <a:avLst>
              <a:gd name="adj1" fmla="val 0"/>
              <a:gd name="adj2" fmla="val 2606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4D4E8E"/>
                </a:solidFill>
              </a:rPr>
              <a:t>○</a:t>
            </a:r>
            <a:r>
              <a:rPr lang="ko-KR" altLang="en-US" dirty="0">
                <a:solidFill>
                  <a:srgbClr val="264259"/>
                </a:solidFill>
              </a:rPr>
              <a:t> </a:t>
            </a:r>
            <a:r>
              <a:rPr lang="en-US" altLang="ko-KR" sz="1050" dirty="0">
                <a:solidFill>
                  <a:srgbClr val="264259"/>
                </a:solidFill>
              </a:rPr>
              <a:t>CONTENTS 50%</a:t>
            </a:r>
          </a:p>
        </p:txBody>
      </p:sp>
      <p:sp>
        <p:nvSpPr>
          <p:cNvPr id="81" name="양쪽 모서리가 둥근 사각형 57">
            <a:extLst>
              <a:ext uri="{FF2B5EF4-FFF2-40B4-BE49-F238E27FC236}">
                <a16:creationId xmlns:a16="http://schemas.microsoft.com/office/drawing/2014/main" id="{41D4B588-6075-4F04-A343-1278C1C68DBC}"/>
              </a:ext>
            </a:extLst>
          </p:cNvPr>
          <p:cNvSpPr/>
          <p:nvPr/>
        </p:nvSpPr>
        <p:spPr>
          <a:xfrm>
            <a:off x="8823266" y="3617753"/>
            <a:ext cx="2206171" cy="438604"/>
          </a:xfrm>
          <a:prstGeom prst="round2SameRect">
            <a:avLst>
              <a:gd name="adj1" fmla="val 28990"/>
              <a:gd name="adj2" fmla="val 0"/>
            </a:avLst>
          </a:prstGeom>
          <a:solidFill>
            <a:srgbClr val="FF505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prstClr val="white"/>
                </a:solidFill>
              </a:rPr>
              <a:t>● </a:t>
            </a:r>
            <a:r>
              <a:rPr lang="en-US" altLang="ko-KR" sz="1050" dirty="0">
                <a:solidFill>
                  <a:prstClr val="white"/>
                </a:solidFill>
              </a:rPr>
              <a:t>CONTENTS 50%</a:t>
            </a:r>
          </a:p>
        </p:txBody>
      </p:sp>
      <p:sp>
        <p:nvSpPr>
          <p:cNvPr id="83" name="자유형 58">
            <a:extLst>
              <a:ext uri="{FF2B5EF4-FFF2-40B4-BE49-F238E27FC236}">
                <a16:creationId xmlns:a16="http://schemas.microsoft.com/office/drawing/2014/main" id="{CDC6EC77-3C5F-40BA-87CF-FE6F3D12E8C4}"/>
              </a:ext>
            </a:extLst>
          </p:cNvPr>
          <p:cNvSpPr/>
          <p:nvPr/>
        </p:nvSpPr>
        <p:spPr>
          <a:xfrm>
            <a:off x="9027375" y="3834561"/>
            <a:ext cx="73025" cy="85725"/>
          </a:xfrm>
          <a:custGeom>
            <a:avLst/>
            <a:gdLst>
              <a:gd name="connsiteX0" fmla="*/ 0 w 73025"/>
              <a:gd name="connsiteY0" fmla="*/ 31750 h 85725"/>
              <a:gd name="connsiteX1" fmla="*/ 31750 w 73025"/>
              <a:gd name="connsiteY1" fmla="*/ 85725 h 85725"/>
              <a:gd name="connsiteX2" fmla="*/ 73025 w 73025"/>
              <a:gd name="connsiteY2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" h="85725">
                <a:moveTo>
                  <a:pt x="0" y="31750"/>
                </a:moveTo>
                <a:lnTo>
                  <a:pt x="31750" y="85725"/>
                </a:lnTo>
                <a:lnTo>
                  <a:pt x="73025" y="0"/>
                </a:lnTo>
              </a:path>
            </a:pathLst>
          </a:cu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양쪽 모서리가 둥근 사각형 59">
            <a:extLst>
              <a:ext uri="{FF2B5EF4-FFF2-40B4-BE49-F238E27FC236}">
                <a16:creationId xmlns:a16="http://schemas.microsoft.com/office/drawing/2014/main" id="{B406E8ED-46C5-4105-AB7C-3DC9CF9AF23F}"/>
              </a:ext>
            </a:extLst>
          </p:cNvPr>
          <p:cNvSpPr/>
          <p:nvPr/>
        </p:nvSpPr>
        <p:spPr>
          <a:xfrm>
            <a:off x="8823266" y="4056357"/>
            <a:ext cx="2206171" cy="438604"/>
          </a:xfrm>
          <a:prstGeom prst="round2SameRect">
            <a:avLst>
              <a:gd name="adj1" fmla="val 0"/>
              <a:gd name="adj2" fmla="val 2606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FF5050"/>
                </a:solidFill>
              </a:rPr>
              <a:t>○</a:t>
            </a:r>
            <a:r>
              <a:rPr lang="ko-KR" altLang="en-US" dirty="0">
                <a:solidFill>
                  <a:srgbClr val="264259"/>
                </a:solidFill>
              </a:rPr>
              <a:t> </a:t>
            </a:r>
            <a:r>
              <a:rPr lang="en-US" altLang="ko-KR" sz="1050" dirty="0">
                <a:solidFill>
                  <a:srgbClr val="264259"/>
                </a:solidFill>
              </a:rPr>
              <a:t>CONTENTS 50%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7D0D6B7-5A15-4B5B-B8E8-1FE8D29442B9}"/>
              </a:ext>
            </a:extLst>
          </p:cNvPr>
          <p:cNvSpPr/>
          <p:nvPr/>
        </p:nvSpPr>
        <p:spPr>
          <a:xfrm>
            <a:off x="8741338" y="4661327"/>
            <a:ext cx="25303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5050"/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30125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en-US" altLang="ko-KR" sz="2000" i="1" kern="0" dirty="0">
                  <a:ln w="9525">
                    <a:noFill/>
                  </a:ln>
                  <a:solidFill>
                    <a:srgbClr val="646C79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PPT PRESENTATION</a:t>
              </a:r>
            </a:p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700" kern="0" dirty="0">
                  <a:solidFill>
                    <a:srgbClr val="646C79"/>
                  </a:solidFill>
                </a:rPr>
                <a:t>Enjoy your stylish business and campus life with BIZCAM</a:t>
              </a:r>
              <a:endParaRPr lang="ko-KR" altLang="en-US" sz="1600" dirty="0">
                <a:solidFill>
                  <a:srgbClr val="646C79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sp>
        <p:nvSpPr>
          <p:cNvPr id="62" name="모서리가 둥근 직사각형 4">
            <a:extLst>
              <a:ext uri="{FF2B5EF4-FFF2-40B4-BE49-F238E27FC236}">
                <a16:creationId xmlns:a16="http://schemas.microsoft.com/office/drawing/2014/main" id="{958D517B-B829-8389-7452-D020801C68B2}"/>
              </a:ext>
            </a:extLst>
          </p:cNvPr>
          <p:cNvSpPr/>
          <p:nvPr/>
        </p:nvSpPr>
        <p:spPr>
          <a:xfrm>
            <a:off x="166117" y="3017816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6D7E0EF-9A47-79DA-7C6E-A4EBF078C7EC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하트 31">
              <a:extLst>
                <a:ext uri="{FF2B5EF4-FFF2-40B4-BE49-F238E27FC236}">
                  <a16:creationId xmlns:a16="http://schemas.microsoft.com/office/drawing/2014/main" id="{1963B878-16C5-4A9A-F7A0-65FCDB06D3E9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2315D55B-DCBD-7852-0810-F85B46B2B2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868E5C9E-5200-660D-0CFF-7C8A1B1A7A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8BA53E6-44B2-71A6-682D-78FDA98D9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42903"/>
              </p:ext>
            </p:extLst>
          </p:nvPr>
        </p:nvGraphicFramePr>
        <p:xfrm>
          <a:off x="539749" y="1320757"/>
          <a:ext cx="723195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contents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contents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contents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C5603AC-0FB2-EEC2-5591-C20ABDA9C069}"/>
              </a:ext>
            </a:extLst>
          </p:cNvPr>
          <p:cNvSpPr/>
          <p:nvPr/>
        </p:nvSpPr>
        <p:spPr>
          <a:xfrm>
            <a:off x="4607561" y="517610"/>
            <a:ext cx="881380" cy="210096"/>
          </a:xfrm>
          <a:prstGeom prst="roundRect">
            <a:avLst>
              <a:gd name="adj" fmla="val 50000"/>
            </a:avLst>
          </a:prstGeom>
          <a:solidFill>
            <a:srgbClr val="FF5050"/>
          </a:solidFill>
          <a:ln>
            <a:noFill/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b="1" dirty="0">
                <a:solidFill>
                  <a:prstClr val="white"/>
                </a:solidFill>
              </a:rPr>
              <a:t>CONTENTS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graphicFrame>
        <p:nvGraphicFramePr>
          <p:cNvPr id="54" name="차트 53"/>
          <p:cNvGraphicFramePr/>
          <p:nvPr/>
        </p:nvGraphicFramePr>
        <p:xfrm>
          <a:off x="1855547" y="1583847"/>
          <a:ext cx="10170337" cy="4246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5" name="타원 54"/>
          <p:cNvSpPr/>
          <p:nvPr/>
        </p:nvSpPr>
        <p:spPr>
          <a:xfrm>
            <a:off x="2922044" y="3474634"/>
            <a:ext cx="1480457" cy="1480457"/>
          </a:xfrm>
          <a:prstGeom prst="ellipse">
            <a:avLst/>
          </a:prstGeom>
          <a:solidFill>
            <a:schemeClr val="bg1">
              <a:alpha val="52000"/>
            </a:schemeClr>
          </a:solidFill>
          <a:ln w="28575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7893187" y="2480406"/>
            <a:ext cx="1480457" cy="1480457"/>
          </a:xfrm>
          <a:prstGeom prst="ellipse">
            <a:avLst/>
          </a:prstGeom>
          <a:solidFill>
            <a:schemeClr val="bg1">
              <a:alpha val="52000"/>
            </a:schemeClr>
          </a:solidFill>
          <a:ln w="28575">
            <a:solidFill>
              <a:srgbClr val="4D4E8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629571" y="4635124"/>
            <a:ext cx="4003287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>
              <a:lnSpc>
                <a:spcPct val="2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7893187" y="1417108"/>
            <a:ext cx="1536192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CONTENTS. B 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75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62038" y="2325049"/>
            <a:ext cx="1540463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CONTENTS. A 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35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76373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5E9B716-4386-4141-89DA-5FC423774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69" y="1411564"/>
            <a:ext cx="10489578" cy="31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33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4000" y="342900"/>
            <a:ext cx="118110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최근 저의 자료를 카페 등에 무단으로 </a:t>
            </a:r>
            <a:r>
              <a:rPr lang="ko-KR" altLang="en-US" sz="2400" b="1" dirty="0" err="1">
                <a:solidFill>
                  <a:srgbClr val="FF0000"/>
                </a:solidFill>
              </a:rPr>
              <a:t>재배포</a:t>
            </a:r>
            <a:r>
              <a:rPr lang="ko-KR" altLang="en-US" sz="2400" b="1" dirty="0">
                <a:solidFill>
                  <a:srgbClr val="FF0000"/>
                </a:solidFill>
              </a:rPr>
              <a:t> 하는 일이 자주 발생하고 있습니다</a:t>
            </a:r>
            <a:r>
              <a:rPr lang="en-US" altLang="ko-KR" sz="24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이에 대해 굉장히 심각한 문제로 받아 들이고 있으며</a:t>
            </a:r>
            <a:r>
              <a:rPr lang="en-US" altLang="ko-KR" dirty="0">
                <a:solidFill>
                  <a:prstClr val="black"/>
                </a:solidFill>
              </a:rPr>
              <a:t>,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해당 문제가 반복될 경우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 err="1">
                <a:solidFill>
                  <a:prstClr val="black"/>
                </a:solidFill>
              </a:rPr>
              <a:t>재배포한</a:t>
            </a:r>
            <a:r>
              <a:rPr lang="ko-KR" altLang="en-US" dirty="0">
                <a:solidFill>
                  <a:prstClr val="black"/>
                </a:solidFill>
              </a:rPr>
              <a:t> 자에 대해서는 그에 대한 책임을 반드시 물을 것입니다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저작권을 존중하지 않는 극히 소수의 사용자로 인해 다수가 피해를 보지 않도록 주의해 주시면 감사하겠으며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제 자료가 업로드 된 곳이 있다면 저에게 알려주시면 감사하겠습니다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제 자료를 소개하고자 할 경우에는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err="1">
                <a:solidFill>
                  <a:prstClr val="black"/>
                </a:solidFill>
              </a:rPr>
              <a:t>pptbizcam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사이트로의 링크 처리로만 가능하며 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파일 자체를 업로드 하는 것은 불가한 점 유의해 주시면 감사하겠습니다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sz="2400" b="1" dirty="0">
                <a:solidFill>
                  <a:srgbClr val="FF0000"/>
                </a:solidFill>
              </a:rPr>
              <a:t>홍보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경제적 이익을 취하는 행위 또한 불가합니다</a:t>
            </a:r>
            <a:r>
              <a:rPr lang="en-US" altLang="ko-KR" sz="24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en-US" altLang="ko-KR" sz="2000" b="1" dirty="0">
                <a:solidFill>
                  <a:srgbClr val="4472C4">
                    <a:lumMod val="75000"/>
                  </a:srgbClr>
                </a:solidFill>
              </a:rPr>
              <a:t>※</a:t>
            </a:r>
            <a:r>
              <a:rPr lang="ko-KR" altLang="en-US" sz="2000" b="1" dirty="0">
                <a:solidFill>
                  <a:srgbClr val="4472C4">
                    <a:lumMod val="75000"/>
                  </a:srgbClr>
                </a:solidFill>
              </a:rPr>
              <a:t>기타 활용 가능 범위는 공유 사이트 </a:t>
            </a:r>
            <a:r>
              <a:rPr lang="en-US" altLang="ko-KR" sz="2000" b="1" dirty="0">
                <a:solidFill>
                  <a:srgbClr val="4472C4">
                    <a:lumMod val="75000"/>
                  </a:srgbClr>
                </a:solidFill>
              </a:rPr>
              <a:t>-&gt; </a:t>
            </a:r>
            <a:r>
              <a:rPr lang="ko-KR" altLang="en-US" sz="2000" b="1" dirty="0" err="1">
                <a:solidFill>
                  <a:srgbClr val="4472C4">
                    <a:lumMod val="75000"/>
                  </a:srgbClr>
                </a:solidFill>
              </a:rPr>
              <a:t>수다방</a:t>
            </a:r>
            <a:r>
              <a:rPr lang="ko-KR" altLang="en-US" sz="2000" b="1" dirty="0">
                <a:solidFill>
                  <a:srgbClr val="4472C4">
                    <a:lumMod val="75000"/>
                  </a:srgbClr>
                </a:solidFill>
              </a:rPr>
              <a:t> 게시판 공지사항 참고</a:t>
            </a:r>
            <a:endParaRPr lang="en-US" altLang="ko-KR" sz="2000" b="1" dirty="0">
              <a:solidFill>
                <a:srgbClr val="4472C4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5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88947" y="461016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오늘 사용한 색상은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56131" y="5277393"/>
            <a:ext cx="730247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*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점선 테두리는 기본 컬러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2013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버전 이상 사용자께서는 스포이트 기능을 이용하시면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편하구요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2010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이하 버전 사용자 께서는 다른 채우기 색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사용자 지정 탭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 RGB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색상 값 입력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3246495" y="1907349"/>
            <a:ext cx="2579083" cy="2579083"/>
          </a:xfrm>
          <a:prstGeom prst="ellipse">
            <a:avLst/>
          </a:prstGeom>
          <a:solidFill>
            <a:srgbClr val="F2F2F2"/>
          </a:solidFill>
          <a:ln w="158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n w="3175">
                  <a:noFill/>
                </a:ln>
                <a:solidFill>
                  <a:prstClr val="white"/>
                </a:solidFill>
              </a:rPr>
              <a:t>R 242</a:t>
            </a: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ln w="3175">
                  <a:noFill/>
                </a:ln>
                <a:solidFill>
                  <a:prstClr val="white"/>
                </a:solidFill>
              </a:rPr>
              <a:t>G 242</a:t>
            </a: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ln w="3175">
                  <a:noFill/>
                </a:ln>
                <a:solidFill>
                  <a:prstClr val="white"/>
                </a:solidFill>
              </a:rPr>
              <a:t>B 242</a:t>
            </a:r>
          </a:p>
        </p:txBody>
      </p:sp>
      <p:sp>
        <p:nvSpPr>
          <p:cNvPr id="7" name="타원 6"/>
          <p:cNvSpPr/>
          <p:nvPr/>
        </p:nvSpPr>
        <p:spPr>
          <a:xfrm>
            <a:off x="6171385" y="1907348"/>
            <a:ext cx="2579083" cy="2579083"/>
          </a:xfrm>
          <a:prstGeom prst="ellipse">
            <a:avLst/>
          </a:prstGeom>
          <a:solidFill>
            <a:srgbClr val="8BB8A3"/>
          </a:solidFill>
          <a:ln w="158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n w="3175">
                  <a:noFill/>
                </a:ln>
                <a:solidFill>
                  <a:prstClr val="white"/>
                </a:solidFill>
              </a:rPr>
              <a:t>R 139</a:t>
            </a: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ln w="3175">
                  <a:noFill/>
                </a:ln>
                <a:solidFill>
                  <a:prstClr val="white"/>
                </a:solidFill>
              </a:rPr>
              <a:t>G 184</a:t>
            </a: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ln w="3175">
                  <a:noFill/>
                </a:ln>
                <a:solidFill>
                  <a:prstClr val="white"/>
                </a:solidFill>
              </a:rPr>
              <a:t>B 163</a:t>
            </a:r>
          </a:p>
        </p:txBody>
      </p:sp>
      <p:sp>
        <p:nvSpPr>
          <p:cNvPr id="8" name="타원 7"/>
          <p:cNvSpPr/>
          <p:nvPr/>
        </p:nvSpPr>
        <p:spPr>
          <a:xfrm>
            <a:off x="9096274" y="1907348"/>
            <a:ext cx="2579083" cy="2579083"/>
          </a:xfrm>
          <a:prstGeom prst="ellipse">
            <a:avLst/>
          </a:prstGeom>
          <a:solidFill>
            <a:srgbClr val="4D4E8E"/>
          </a:solidFill>
          <a:ln w="158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n w="3175">
                  <a:noFill/>
                </a:ln>
                <a:solidFill>
                  <a:prstClr val="white"/>
                </a:solidFill>
              </a:rPr>
              <a:t>R 77</a:t>
            </a: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ln w="3175">
                  <a:noFill/>
                </a:ln>
                <a:solidFill>
                  <a:prstClr val="white"/>
                </a:solidFill>
              </a:rPr>
              <a:t>G 78</a:t>
            </a: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ln w="3175">
                  <a:noFill/>
                </a:ln>
                <a:solidFill>
                  <a:prstClr val="white"/>
                </a:solidFill>
              </a:rPr>
              <a:t>B 142</a:t>
            </a:r>
          </a:p>
        </p:txBody>
      </p:sp>
      <p:sp>
        <p:nvSpPr>
          <p:cNvPr id="9" name="타원 8"/>
          <p:cNvSpPr/>
          <p:nvPr/>
        </p:nvSpPr>
        <p:spPr>
          <a:xfrm>
            <a:off x="321605" y="1907348"/>
            <a:ext cx="2579083" cy="2579083"/>
          </a:xfrm>
          <a:prstGeom prst="ellipse">
            <a:avLst/>
          </a:prstGeom>
          <a:solidFill>
            <a:srgbClr val="646C79"/>
          </a:solidFill>
          <a:ln w="158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n w="3175">
                  <a:noFill/>
                </a:ln>
                <a:solidFill>
                  <a:prstClr val="white"/>
                </a:solidFill>
              </a:rPr>
              <a:t>R 100</a:t>
            </a: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ln w="3175">
                  <a:noFill/>
                </a:ln>
                <a:solidFill>
                  <a:prstClr val="white"/>
                </a:solidFill>
              </a:rPr>
              <a:t>G 108</a:t>
            </a: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ln w="3175">
                  <a:noFill/>
                </a:ln>
                <a:solidFill>
                  <a:prstClr val="white"/>
                </a:solidFill>
              </a:rPr>
              <a:t>B 121</a:t>
            </a:r>
          </a:p>
        </p:txBody>
      </p:sp>
    </p:spTree>
    <p:extLst>
      <p:ext uri="{BB962C8B-B14F-4D97-AF65-F5344CB8AC3E}">
        <p14:creationId xmlns:p14="http://schemas.microsoft.com/office/powerpoint/2010/main" val="1978700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6511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i="1" kern="0" dirty="0">
                  <a:ln w="9525">
                    <a:noFill/>
                  </a:ln>
                  <a:solidFill>
                    <a:srgbClr val="646C79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데이터</a:t>
              </a:r>
              <a:r>
                <a:rPr lang="en-US" altLang="ko-KR" sz="2000" i="1" kern="0" dirty="0">
                  <a:ln w="9525">
                    <a:noFill/>
                  </a:ln>
                  <a:solidFill>
                    <a:srgbClr val="646C79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</a:t>
              </a:r>
              <a:r>
                <a:rPr lang="ko-KR" altLang="en-US" sz="2000" i="1" kern="0" dirty="0">
                  <a:ln w="9525">
                    <a:noFill/>
                  </a:ln>
                  <a:solidFill>
                    <a:srgbClr val="646C79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설명</a:t>
              </a:r>
              <a:endParaRPr lang="en-US" altLang="ko-KR" sz="2000" i="1" kern="0" dirty="0">
                <a:ln w="9525">
                  <a:noFill/>
                </a:ln>
                <a:solidFill>
                  <a:srgbClr val="646C7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sp>
        <p:nvSpPr>
          <p:cNvPr id="62" name="모서리가 둥근 직사각형 4">
            <a:extLst>
              <a:ext uri="{FF2B5EF4-FFF2-40B4-BE49-F238E27FC236}">
                <a16:creationId xmlns:a16="http://schemas.microsoft.com/office/drawing/2014/main" id="{958D517B-B829-8389-7452-D020801C68B2}"/>
              </a:ext>
            </a:extLst>
          </p:cNvPr>
          <p:cNvSpPr/>
          <p:nvPr/>
        </p:nvSpPr>
        <p:spPr>
          <a:xfrm>
            <a:off x="166117" y="2470746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6D7E0EF-9A47-79DA-7C6E-A4EBF078C7EC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하트 31">
              <a:extLst>
                <a:ext uri="{FF2B5EF4-FFF2-40B4-BE49-F238E27FC236}">
                  <a16:creationId xmlns:a16="http://schemas.microsoft.com/office/drawing/2014/main" id="{1963B878-16C5-4A9A-F7A0-65FCDB06D3E9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2315D55B-DCBD-7852-0810-F85B46B2B2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868E5C9E-5200-660D-0CFF-7C8A1B1A7A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8BA53E6-44B2-71A6-682D-78FDA98D9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901259"/>
              </p:ext>
            </p:extLst>
          </p:nvPr>
        </p:nvGraphicFramePr>
        <p:xfrm>
          <a:off x="599017" y="1879559"/>
          <a:ext cx="723195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sp>
        <p:nvSpPr>
          <p:cNvPr id="75" name="직사각형 74"/>
          <p:cNvSpPr/>
          <p:nvPr/>
        </p:nvSpPr>
        <p:spPr>
          <a:xfrm>
            <a:off x="1909655" y="1794503"/>
            <a:ext cx="9776209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1805198" y="1652083"/>
            <a:ext cx="9748716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44376" y="5667094"/>
            <a:ext cx="198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제공 받은 데이터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248" y="1483098"/>
            <a:ext cx="4762992" cy="37881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635" y="1483097"/>
            <a:ext cx="5426926" cy="378818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3750E3D-061D-F8C8-39EA-F360189465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71B935-F8CF-E51A-22E6-1EE7402842FB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219580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50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6511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i="1" kern="0" dirty="0">
                  <a:ln w="9525">
                    <a:noFill/>
                  </a:ln>
                  <a:solidFill>
                    <a:srgbClr val="646C79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데이터 설명</a:t>
              </a:r>
              <a:endParaRPr lang="ko-KR" altLang="en-US" sz="1600" dirty="0">
                <a:solidFill>
                  <a:srgbClr val="646C79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sp>
        <p:nvSpPr>
          <p:cNvPr id="62" name="모서리가 둥근 직사각형 4">
            <a:extLst>
              <a:ext uri="{FF2B5EF4-FFF2-40B4-BE49-F238E27FC236}">
                <a16:creationId xmlns:a16="http://schemas.microsoft.com/office/drawing/2014/main" id="{958D517B-B829-8389-7452-D020801C68B2}"/>
              </a:ext>
            </a:extLst>
          </p:cNvPr>
          <p:cNvSpPr/>
          <p:nvPr/>
        </p:nvSpPr>
        <p:spPr>
          <a:xfrm>
            <a:off x="166117" y="2470670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6D7E0EF-9A47-79DA-7C6E-A4EBF078C7EC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하트 31">
              <a:extLst>
                <a:ext uri="{FF2B5EF4-FFF2-40B4-BE49-F238E27FC236}">
                  <a16:creationId xmlns:a16="http://schemas.microsoft.com/office/drawing/2014/main" id="{1963B878-16C5-4A9A-F7A0-65FCDB06D3E9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2315D55B-DCBD-7852-0810-F85B46B2B2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868E5C9E-5200-660D-0CFF-7C8A1B1A7A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8BA53E6-44B2-71A6-682D-78FDA98D9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365967"/>
              </p:ext>
            </p:extLst>
          </p:nvPr>
        </p:nvGraphicFramePr>
        <p:xfrm>
          <a:off x="598547" y="1879398"/>
          <a:ext cx="723195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sp>
        <p:nvSpPr>
          <p:cNvPr id="75" name="직사각형 74"/>
          <p:cNvSpPr/>
          <p:nvPr/>
        </p:nvSpPr>
        <p:spPr>
          <a:xfrm>
            <a:off x="1909655" y="1794503"/>
            <a:ext cx="9776209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1805198" y="1652083"/>
            <a:ext cx="9748716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3572" y="4839460"/>
            <a:ext cx="10128246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1. 0</a:t>
            </a:r>
            <a:r>
              <a:rPr lang="ko-KR" altLang="en-US" sz="1600" dirty="0"/>
              <a:t>인 변수들 </a:t>
            </a:r>
            <a:r>
              <a:rPr lang="en-US" altLang="ko-KR" sz="1600" dirty="0"/>
              <a:t>6</a:t>
            </a:r>
            <a:r>
              <a:rPr lang="ko-KR" altLang="en-US" sz="1600" dirty="0"/>
              <a:t>가지 제거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2. 7</a:t>
            </a:r>
            <a:r>
              <a:rPr lang="ko-KR" altLang="en-US" sz="1600" dirty="0"/>
              <a:t>월</a:t>
            </a:r>
            <a:r>
              <a:rPr lang="en-US" altLang="ko-KR" sz="1600" dirty="0"/>
              <a:t>5</a:t>
            </a:r>
            <a:r>
              <a:rPr lang="ko-KR" altLang="en-US" sz="1600" dirty="0"/>
              <a:t>일 이후 데이터 너무 적어서 사용 불가</a:t>
            </a:r>
            <a:r>
              <a:rPr lang="en-US" altLang="ko-KR" sz="1600" dirty="0"/>
              <a:t>(</a:t>
            </a:r>
            <a:r>
              <a:rPr lang="ko-KR" altLang="en-US" sz="1600" dirty="0"/>
              <a:t>그림</a:t>
            </a:r>
            <a:r>
              <a:rPr lang="en-US" altLang="ko-KR" sz="1600" dirty="0"/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3. </a:t>
            </a:r>
            <a:r>
              <a:rPr lang="ko-KR" altLang="en-US" sz="1600" dirty="0"/>
              <a:t>툴 넘버</a:t>
            </a:r>
            <a:r>
              <a:rPr lang="en-US" altLang="ko-KR" sz="1600" dirty="0"/>
              <a:t>(+</a:t>
            </a:r>
            <a:r>
              <a:rPr lang="ko-KR" altLang="en-US" sz="1600" dirty="0"/>
              <a:t>사이클타임</a:t>
            </a:r>
            <a:r>
              <a:rPr lang="en-US" altLang="ko-KR" sz="1600" dirty="0"/>
              <a:t>)</a:t>
            </a:r>
            <a:r>
              <a:rPr lang="ko-KR" altLang="en-US" sz="1600" dirty="0"/>
              <a:t>로 </a:t>
            </a:r>
            <a:r>
              <a:rPr lang="en-US" altLang="ko-KR" sz="1600" dirty="0"/>
              <a:t>2</a:t>
            </a:r>
            <a:r>
              <a:rPr lang="ko-KR" altLang="en-US" sz="1600" dirty="0"/>
              <a:t>가지 제품 구분 </a:t>
            </a:r>
            <a:r>
              <a:rPr lang="en-US" altLang="ko-KR" sz="1600" dirty="0"/>
              <a:t>(6</a:t>
            </a:r>
            <a:r>
              <a:rPr lang="ko-KR" altLang="en-US" sz="1600" dirty="0"/>
              <a:t>월</a:t>
            </a:r>
            <a:r>
              <a:rPr lang="en-US" altLang="ko-KR" sz="1600" dirty="0"/>
              <a:t>5</a:t>
            </a:r>
            <a:r>
              <a:rPr lang="ko-KR" altLang="en-US" sz="1600" dirty="0"/>
              <a:t>일 전후</a:t>
            </a:r>
            <a:r>
              <a:rPr lang="en-US" altLang="ko-KR" sz="1600" dirty="0"/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4. 6</a:t>
            </a:r>
            <a:r>
              <a:rPr lang="ko-KR" altLang="en-US" sz="1600" dirty="0"/>
              <a:t>월 </a:t>
            </a:r>
            <a:r>
              <a:rPr lang="en-US" altLang="ko-KR" sz="1600" dirty="0"/>
              <a:t>5</a:t>
            </a:r>
            <a:r>
              <a:rPr lang="ko-KR" altLang="en-US" sz="1600" dirty="0"/>
              <a:t>일 이전 데이터에 이상 사이클이 많은 이유와 인사이트</a:t>
            </a:r>
            <a:r>
              <a:rPr lang="en-US" altLang="ko-KR" sz="1600" dirty="0"/>
              <a:t>, </a:t>
            </a:r>
            <a:r>
              <a:rPr lang="ko-KR" altLang="en-US" sz="1600" dirty="0"/>
              <a:t>이후의 데이터만 사용하여 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C4043F-F2BC-A57A-85E6-E7A9F8F7CA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A4AB55B-F270-6FEA-62E1-F5C1DF26763B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219580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7A294665-0BE5-2D63-3DCA-AC80A8792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281" y="1306400"/>
            <a:ext cx="10376471" cy="330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71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i="1" kern="0">
                  <a:ln w="9525">
                    <a:noFill/>
                  </a:ln>
                  <a:solidFill>
                    <a:srgbClr val="646C79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문제 정의 및 목표 설정</a:t>
              </a:r>
              <a:endParaRPr lang="en-US" altLang="ko-KR" sz="2000" i="1" kern="0" dirty="0">
                <a:ln w="9525">
                  <a:noFill/>
                </a:ln>
                <a:solidFill>
                  <a:srgbClr val="646C7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FE47668-D67C-4999-8A15-C5CF15010092}"/>
              </a:ext>
            </a:extLst>
          </p:cNvPr>
          <p:cNvGrpSpPr/>
          <p:nvPr/>
        </p:nvGrpSpPr>
        <p:grpSpPr>
          <a:xfrm rot="19800000">
            <a:off x="5182970" y="1772948"/>
            <a:ext cx="2870732" cy="3935959"/>
            <a:chOff x="4782285" y="1559966"/>
            <a:chExt cx="2870732" cy="3935959"/>
          </a:xfrm>
          <a:effectLst/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2366BE1-D71C-4065-82E9-A79CF5CB4408}"/>
                </a:ext>
              </a:extLst>
            </p:cNvPr>
            <p:cNvGrpSpPr/>
            <p:nvPr/>
          </p:nvGrpSpPr>
          <p:grpSpPr>
            <a:xfrm>
              <a:off x="4873279" y="2183570"/>
              <a:ext cx="2688751" cy="3312355"/>
              <a:chOff x="4873279" y="2183570"/>
              <a:chExt cx="2688751" cy="3312355"/>
            </a:xfrm>
          </p:grpSpPr>
          <p:sp>
            <p:nvSpPr>
              <p:cNvPr id="73" name="원호 72">
                <a:extLst>
                  <a:ext uri="{FF2B5EF4-FFF2-40B4-BE49-F238E27FC236}">
                    <a16:creationId xmlns:a16="http://schemas.microsoft.com/office/drawing/2014/main" id="{F4C21147-5191-46BE-9700-7D50E4673172}"/>
                  </a:ext>
                </a:extLst>
              </p:cNvPr>
              <p:cNvSpPr/>
              <p:nvPr/>
            </p:nvSpPr>
            <p:spPr>
              <a:xfrm rot="19800000">
                <a:off x="4873279" y="2183570"/>
                <a:ext cx="2688751" cy="2688751"/>
              </a:xfrm>
              <a:prstGeom prst="arc">
                <a:avLst>
                  <a:gd name="adj1" fmla="val 16498352"/>
                  <a:gd name="adj2" fmla="val 5414193"/>
                </a:avLst>
              </a:prstGeom>
              <a:noFill/>
              <a:ln w="25400">
                <a:solidFill>
                  <a:srgbClr val="FF5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6DCB845D-C881-4D6C-B738-397A1F7FD1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74878" y="4689995"/>
                <a:ext cx="459372" cy="805930"/>
              </a:xfrm>
              <a:prstGeom prst="line">
                <a:avLst/>
              </a:prstGeom>
              <a:ln w="25400">
                <a:solidFill>
                  <a:srgbClr val="FF5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12F3DAA-A040-4FBB-A3DC-603FC643890A}"/>
                </a:ext>
              </a:extLst>
            </p:cNvPr>
            <p:cNvGrpSpPr/>
            <p:nvPr/>
          </p:nvGrpSpPr>
          <p:grpSpPr>
            <a:xfrm rot="10800000">
              <a:off x="4873277" y="1559966"/>
              <a:ext cx="2688751" cy="3312355"/>
              <a:chOff x="4873278" y="2183570"/>
              <a:chExt cx="2688751" cy="3312355"/>
            </a:xfrm>
          </p:grpSpPr>
          <p:sp>
            <p:nvSpPr>
              <p:cNvPr id="71" name="원호 70">
                <a:extLst>
                  <a:ext uri="{FF2B5EF4-FFF2-40B4-BE49-F238E27FC236}">
                    <a16:creationId xmlns:a16="http://schemas.microsoft.com/office/drawing/2014/main" id="{E2D952D7-75ED-454E-8294-6CDB99D9D528}"/>
                  </a:ext>
                </a:extLst>
              </p:cNvPr>
              <p:cNvSpPr/>
              <p:nvPr/>
            </p:nvSpPr>
            <p:spPr>
              <a:xfrm rot="19800000">
                <a:off x="4873278" y="2183570"/>
                <a:ext cx="2688751" cy="2688751"/>
              </a:xfrm>
              <a:prstGeom prst="arc">
                <a:avLst>
                  <a:gd name="adj1" fmla="val 16511169"/>
                  <a:gd name="adj2" fmla="val 5414193"/>
                </a:avLst>
              </a:prstGeom>
              <a:noFill/>
              <a:ln w="25400">
                <a:solidFill>
                  <a:srgbClr val="4D4E8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EC0EF8B7-C2B0-4CC6-B8F9-F46F79A03D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74878" y="4689995"/>
                <a:ext cx="459372" cy="805930"/>
              </a:xfrm>
              <a:prstGeom prst="line">
                <a:avLst/>
              </a:prstGeom>
              <a:ln w="25400">
                <a:solidFill>
                  <a:srgbClr val="4D4E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1D259822-1105-4BC2-91E8-FD113DA381FC}"/>
                </a:ext>
              </a:extLst>
            </p:cNvPr>
            <p:cNvSpPr/>
            <p:nvPr/>
          </p:nvSpPr>
          <p:spPr>
            <a:xfrm rot="19800000">
              <a:off x="4782286" y="2092579"/>
              <a:ext cx="2870731" cy="2870731"/>
            </a:xfrm>
            <a:prstGeom prst="arc">
              <a:avLst>
                <a:gd name="adj1" fmla="val 16498352"/>
                <a:gd name="adj2" fmla="val 5133702"/>
              </a:avLst>
            </a:prstGeom>
            <a:noFill/>
            <a:ln w="25400">
              <a:solidFill>
                <a:srgbClr val="FF5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F1FA50B5-13EE-4E3B-80D6-812A324F6D63}"/>
                </a:ext>
              </a:extLst>
            </p:cNvPr>
            <p:cNvSpPr/>
            <p:nvPr/>
          </p:nvSpPr>
          <p:spPr>
            <a:xfrm rot="9000000">
              <a:off x="4782285" y="2085345"/>
              <a:ext cx="2870731" cy="2870731"/>
            </a:xfrm>
            <a:prstGeom prst="arc">
              <a:avLst>
                <a:gd name="adj1" fmla="val 16498352"/>
                <a:gd name="adj2" fmla="val 5133702"/>
              </a:avLst>
            </a:prstGeom>
            <a:noFill/>
            <a:ln w="25400">
              <a:solidFill>
                <a:srgbClr val="4D4E8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A75284B-CBFA-4EC2-85C1-5AFB88B8951A}"/>
              </a:ext>
            </a:extLst>
          </p:cNvPr>
          <p:cNvSpPr/>
          <p:nvPr/>
        </p:nvSpPr>
        <p:spPr>
          <a:xfrm>
            <a:off x="1736749" y="1461938"/>
            <a:ext cx="3091406" cy="3242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>
                <a:solidFill>
                  <a:srgbClr val="4D4E8E"/>
                </a:solidFill>
                <a:ea typeface="Tmon몬소리 Black" panose="02000A03000000000000"/>
              </a:rPr>
              <a:t>문제 정의</a:t>
            </a:r>
            <a:endParaRPr lang="en-US" altLang="ko-KR" b="1" dirty="0">
              <a:solidFill>
                <a:srgbClr val="4D4E8E"/>
              </a:solidFill>
              <a:ea typeface="Tmon몬소리 Black" panose="02000A03000000000000"/>
            </a:endParaRPr>
          </a:p>
          <a:p>
            <a:pPr algn="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ea typeface="Tmon몬소리 Black" panose="02000A0300000000000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ea typeface="Tmon몬소리 Black" panose="02000A03000000000000"/>
              </a:rPr>
              <a:t>현재 제품 가공 중 비정상적인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ea typeface="Tmon몬소리 Black" panose="02000A03000000000000"/>
              </a:rPr>
              <a:t>Cycle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ea typeface="Tmon몬소리 Black" panose="02000A03000000000000"/>
              </a:rPr>
              <a:t>이 발생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ea typeface="Tmon몬소리 Black" panose="02000A0300000000000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ea typeface="Tmon몬소리 Black" panose="02000A03000000000000"/>
              </a:rPr>
              <a:t>비정상적인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ea typeface="Tmon몬소리 Black" panose="02000A03000000000000"/>
              </a:rPr>
              <a:t>Cycle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ea typeface="Tmon몬소리 Black" panose="02000A03000000000000"/>
              </a:rPr>
              <a:t>원인 파악이 어려움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ea typeface="Tmon몬소리 Black" panose="02000A0300000000000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ea typeface="Tmon몬소리 Black" panose="02000A03000000000000"/>
              </a:rPr>
              <a:t>고장인지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ea typeface="Tmon몬소리 Black" panose="02000A03000000000000"/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ea typeface="Tmon몬소리 Black" panose="02000A03000000000000"/>
              </a:rPr>
              <a:t>작업자 실수인지 구분 불가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ea typeface="Tmon몬소리 Black" panose="02000A0300000000000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ea typeface="Tmon몬소리 Black" panose="02000A03000000000000"/>
              </a:rPr>
              <a:t>고장 또는 실수에 대한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ea typeface="Tmon몬소리 Black" panose="02000A03000000000000"/>
              </a:rPr>
              <a:t>System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ea typeface="Tmon몬소리 Black" panose="02000A03000000000000"/>
              </a:rPr>
              <a:t>적 기록 지원이 없음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  <a:ea typeface="Tmon몬소리 Black" panose="02000A03000000000000"/>
            </a:endParaRPr>
          </a:p>
        </p:txBody>
      </p:sp>
      <p:sp>
        <p:nvSpPr>
          <p:cNvPr id="78" name="자유형 55">
            <a:extLst>
              <a:ext uri="{FF2B5EF4-FFF2-40B4-BE49-F238E27FC236}">
                <a16:creationId xmlns:a16="http://schemas.microsoft.com/office/drawing/2014/main" id="{2A46C64E-505C-4E18-BCE8-79D046128691}"/>
              </a:ext>
            </a:extLst>
          </p:cNvPr>
          <p:cNvSpPr/>
          <p:nvPr/>
        </p:nvSpPr>
        <p:spPr>
          <a:xfrm>
            <a:off x="2517793" y="3788728"/>
            <a:ext cx="73025" cy="85725"/>
          </a:xfrm>
          <a:custGeom>
            <a:avLst/>
            <a:gdLst>
              <a:gd name="connsiteX0" fmla="*/ 0 w 73025"/>
              <a:gd name="connsiteY0" fmla="*/ 31750 h 85725"/>
              <a:gd name="connsiteX1" fmla="*/ 31750 w 73025"/>
              <a:gd name="connsiteY1" fmla="*/ 85725 h 85725"/>
              <a:gd name="connsiteX2" fmla="*/ 73025 w 73025"/>
              <a:gd name="connsiteY2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" h="85725">
                <a:moveTo>
                  <a:pt x="0" y="31750"/>
                </a:moveTo>
                <a:lnTo>
                  <a:pt x="31750" y="85725"/>
                </a:lnTo>
                <a:lnTo>
                  <a:pt x="73025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7D0D6B7-5A15-4B5B-B8E8-1FE8D29442B9}"/>
              </a:ext>
            </a:extLst>
          </p:cNvPr>
          <p:cNvSpPr/>
          <p:nvPr/>
        </p:nvSpPr>
        <p:spPr>
          <a:xfrm>
            <a:off x="8620561" y="3374390"/>
            <a:ext cx="3325905" cy="2688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5050"/>
                </a:solidFill>
              </a:rPr>
              <a:t>목표 설정</a:t>
            </a:r>
            <a:endParaRPr lang="en-US" altLang="ko-KR" b="1" dirty="0">
              <a:solidFill>
                <a:srgbClr val="FF505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이상탐지 모델을 통한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 Anomaly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표시 그래프 생성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비정상적인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Cycle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탐지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당일 내에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Check Model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생성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고장 또는 비정상 공정에 빠르게 대응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118780-CE36-B5EF-63E3-E7E4D5E334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7815122C-D310-58F2-78E5-BEFF9E96633C}"/>
              </a:ext>
            </a:extLst>
          </p:cNvPr>
          <p:cNvSpPr/>
          <p:nvPr/>
        </p:nvSpPr>
        <p:spPr>
          <a:xfrm>
            <a:off x="166117" y="3037940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C90BAF0-04DB-75EF-F349-41E4A414DE6F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FE40BBA3-0BDF-D178-AC90-5E70C2E95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23">
              <a:extLst>
                <a:ext uri="{FF2B5EF4-FFF2-40B4-BE49-F238E27FC236}">
                  <a16:creationId xmlns:a16="http://schemas.microsoft.com/office/drawing/2014/main" id="{018210C6-AC37-DF74-B07F-6FC1D2022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말풍선: 타원형 9">
              <a:extLst>
                <a:ext uri="{FF2B5EF4-FFF2-40B4-BE49-F238E27FC236}">
                  <a16:creationId xmlns:a16="http://schemas.microsoft.com/office/drawing/2014/main" id="{60B937AE-3287-9333-C6B7-BB6D8664CE12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하트 10">
              <a:extLst>
                <a:ext uri="{FF2B5EF4-FFF2-40B4-BE49-F238E27FC236}">
                  <a16:creationId xmlns:a16="http://schemas.microsoft.com/office/drawing/2014/main" id="{66F52550-7563-4E56-F9C2-EA5AB85B18B5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Group 16">
              <a:extLst>
                <a:ext uri="{FF2B5EF4-FFF2-40B4-BE49-F238E27FC236}">
                  <a16:creationId xmlns:a16="http://schemas.microsoft.com/office/drawing/2014/main" id="{5F989B1D-D76E-5455-C480-7BDCC69C9DD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56" name="Freeform 17">
                <a:extLst>
                  <a:ext uri="{FF2B5EF4-FFF2-40B4-BE49-F238E27FC236}">
                    <a16:creationId xmlns:a16="http://schemas.microsoft.com/office/drawing/2014/main" id="{A152D731-BB7E-3FA7-75D2-14F8780904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Freeform 18">
                <a:extLst>
                  <a:ext uri="{FF2B5EF4-FFF2-40B4-BE49-F238E27FC236}">
                    <a16:creationId xmlns:a16="http://schemas.microsoft.com/office/drawing/2014/main" id="{C29A59DA-F19F-0A1A-6FB4-AC6198FBAD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Freeform 19">
                <a:extLst>
                  <a:ext uri="{FF2B5EF4-FFF2-40B4-BE49-F238E27FC236}">
                    <a16:creationId xmlns:a16="http://schemas.microsoft.com/office/drawing/2014/main" id="{E9680009-F391-5F16-766F-D8EE717DB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Freeform 20">
                <a:extLst>
                  <a:ext uri="{FF2B5EF4-FFF2-40B4-BE49-F238E27FC236}">
                    <a16:creationId xmlns:a16="http://schemas.microsoft.com/office/drawing/2014/main" id="{14778BDC-75BD-DBFB-2E7F-21DC29C0E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자유형 32">
              <a:extLst>
                <a:ext uri="{FF2B5EF4-FFF2-40B4-BE49-F238E27FC236}">
                  <a16:creationId xmlns:a16="http://schemas.microsoft.com/office/drawing/2014/main" id="{E499D2AC-8BDC-9150-FF22-69F90D33D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4" name="Group 36">
              <a:extLst>
                <a:ext uri="{FF2B5EF4-FFF2-40B4-BE49-F238E27FC236}">
                  <a16:creationId xmlns:a16="http://schemas.microsoft.com/office/drawing/2014/main" id="{CFEDDD63-6D76-103E-9F5D-D5BFE269657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28" name="Freeform 37">
                <a:extLst>
                  <a:ext uri="{FF2B5EF4-FFF2-40B4-BE49-F238E27FC236}">
                    <a16:creationId xmlns:a16="http://schemas.microsoft.com/office/drawing/2014/main" id="{6F08D058-F587-8720-3175-F35AAAB20B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Rectangle 38">
                <a:extLst>
                  <a:ext uri="{FF2B5EF4-FFF2-40B4-BE49-F238E27FC236}">
                    <a16:creationId xmlns:a16="http://schemas.microsoft.com/office/drawing/2014/main" id="{7D2BA155-51B2-08E4-AA3D-FFDA4D94B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Rectangle 39">
                <a:extLst>
                  <a:ext uri="{FF2B5EF4-FFF2-40B4-BE49-F238E27FC236}">
                    <a16:creationId xmlns:a16="http://schemas.microsoft.com/office/drawing/2014/main" id="{3FD259DC-D75E-CC43-4B83-6C6C0C8F0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Rectangle 40">
                <a:extLst>
                  <a:ext uri="{FF2B5EF4-FFF2-40B4-BE49-F238E27FC236}">
                    <a16:creationId xmlns:a16="http://schemas.microsoft.com/office/drawing/2014/main" id="{C7B077DF-1EF6-3EC5-53ED-BFAFE9380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41">
                <a:extLst>
                  <a:ext uri="{FF2B5EF4-FFF2-40B4-BE49-F238E27FC236}">
                    <a16:creationId xmlns:a16="http://schemas.microsoft.com/office/drawing/2014/main" id="{E9584F29-C546-5C65-8484-75910851CD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63B0AA7-53FF-FFE6-5E32-7791D2B7935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21" name="Group 23">
              <a:extLst>
                <a:ext uri="{FF2B5EF4-FFF2-40B4-BE49-F238E27FC236}">
                  <a16:creationId xmlns:a16="http://schemas.microsoft.com/office/drawing/2014/main" id="{373254B1-33F2-E9A6-BFE9-1D09B9A0D3E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22" name="Freeform 24">
                <a:extLst>
                  <a:ext uri="{FF2B5EF4-FFF2-40B4-BE49-F238E27FC236}">
                    <a16:creationId xmlns:a16="http://schemas.microsoft.com/office/drawing/2014/main" id="{140AFA5C-F3A1-5B10-B683-750C3105AB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924971EC-CE68-1F4B-BE4C-70A253B544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6">
                <a:extLst>
                  <a:ext uri="{FF2B5EF4-FFF2-40B4-BE49-F238E27FC236}">
                    <a16:creationId xmlns:a16="http://schemas.microsoft.com/office/drawing/2014/main" id="{F0139B2C-1D8F-0FD9-B28A-F89C50312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0DEACB36-FBA6-76DA-8F9E-92DAB8C1F8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8">
                <a:extLst>
                  <a:ext uri="{FF2B5EF4-FFF2-40B4-BE49-F238E27FC236}">
                    <a16:creationId xmlns:a16="http://schemas.microsoft.com/office/drawing/2014/main" id="{BA8A8D13-8114-922B-D030-134F50E641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E4F75E4F-7E4D-5F49-7BAA-C11E453B8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670640"/>
              </p:ext>
            </p:extLst>
          </p:nvPr>
        </p:nvGraphicFramePr>
        <p:xfrm>
          <a:off x="598547" y="1879398"/>
          <a:ext cx="723195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0EE72E0-ADD0-2228-7B5D-63290C3F3700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326928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9" name="그림 78">
            <a:extLst>
              <a:ext uri="{FF2B5EF4-FFF2-40B4-BE49-F238E27FC236}">
                <a16:creationId xmlns:a16="http://schemas.microsoft.com/office/drawing/2014/main" id="{420C32E1-B2DE-9218-92A7-D4625A353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182" y="2169546"/>
            <a:ext cx="2963071" cy="296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95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i="1" kern="0" dirty="0">
                  <a:ln w="9525">
                    <a:noFill/>
                  </a:ln>
                  <a:solidFill>
                    <a:srgbClr val="646C79"/>
                  </a:solidFill>
                  <a:ea typeface="Tmon몬소리 Black" panose="02000A03000000000000" pitchFamily="2" charset="-127"/>
                </a:rPr>
                <a:t>문제 정의 및 목표 설정</a:t>
              </a:r>
              <a:endParaRPr lang="ko-KR" altLang="en-US" sz="1600" dirty="0">
                <a:solidFill>
                  <a:srgbClr val="646C79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54" name="차트 53"/>
          <p:cNvGraphicFramePr/>
          <p:nvPr>
            <p:extLst>
              <p:ext uri="{D42A27DB-BD31-4B8C-83A1-F6EECF244321}">
                <p14:modId xmlns:p14="http://schemas.microsoft.com/office/powerpoint/2010/main" val="3715489048"/>
              </p:ext>
            </p:extLst>
          </p:nvPr>
        </p:nvGraphicFramePr>
        <p:xfrm>
          <a:off x="1855547" y="1583847"/>
          <a:ext cx="10170337" cy="4246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5" name="타원 54"/>
          <p:cNvSpPr/>
          <p:nvPr/>
        </p:nvSpPr>
        <p:spPr>
          <a:xfrm>
            <a:off x="2922044" y="3474634"/>
            <a:ext cx="1573276" cy="1522013"/>
          </a:xfrm>
          <a:prstGeom prst="ellipse">
            <a:avLst/>
          </a:prstGeom>
          <a:solidFill>
            <a:schemeClr val="bg1">
              <a:alpha val="52000"/>
            </a:schemeClr>
          </a:solidFill>
          <a:ln w="28575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highlight>
                  <a:srgbClr val="F2F2F2"/>
                </a:highlight>
              </a:rPr>
              <a:t>공구파손</a:t>
            </a:r>
            <a:endParaRPr lang="en-US" altLang="ko-KR" b="1" dirty="0">
              <a:solidFill>
                <a:schemeClr val="tx1"/>
              </a:solidFill>
              <a:highlight>
                <a:srgbClr val="F2F2F2"/>
              </a:highlight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highlight>
                  <a:srgbClr val="F2F2F2"/>
                </a:highlight>
              </a:rPr>
              <a:t>특정불가</a:t>
            </a:r>
          </a:p>
        </p:txBody>
      </p:sp>
      <p:sp>
        <p:nvSpPr>
          <p:cNvPr id="56" name="타원 55"/>
          <p:cNvSpPr/>
          <p:nvPr/>
        </p:nvSpPr>
        <p:spPr>
          <a:xfrm>
            <a:off x="7893187" y="2480406"/>
            <a:ext cx="1573276" cy="1522013"/>
          </a:xfrm>
          <a:prstGeom prst="ellipse">
            <a:avLst/>
          </a:prstGeom>
          <a:solidFill>
            <a:schemeClr val="bg1">
              <a:alpha val="52000"/>
            </a:schemeClr>
          </a:solidFill>
          <a:ln w="28575">
            <a:solidFill>
              <a:srgbClr val="4D4E8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0" dirty="0">
                <a:solidFill>
                  <a:schemeClr val="tx1"/>
                </a:solidFill>
                <a:effectLst/>
                <a:highlight>
                  <a:srgbClr val="F2F2F2"/>
                </a:highlight>
                <a:latin typeface="Söhne"/>
              </a:rPr>
              <a:t>공구 마모에 의한</a:t>
            </a:r>
            <a:endParaRPr lang="en-US" altLang="ko-KR" sz="1400" b="1" i="0" dirty="0">
              <a:solidFill>
                <a:schemeClr val="tx1"/>
              </a:solidFill>
              <a:effectLst/>
              <a:highlight>
                <a:srgbClr val="F2F2F2"/>
              </a:highlight>
              <a:latin typeface="Söhne"/>
            </a:endParaRPr>
          </a:p>
          <a:p>
            <a:pPr algn="ctr"/>
            <a:r>
              <a:rPr lang="ko-KR" altLang="en-US" sz="1400" b="1" i="0" dirty="0">
                <a:solidFill>
                  <a:schemeClr val="tx1"/>
                </a:solidFill>
                <a:effectLst/>
                <a:highlight>
                  <a:srgbClr val="F2F2F2"/>
                </a:highlight>
                <a:latin typeface="Söhne"/>
              </a:rPr>
              <a:t>가공 오차 계산 불가</a:t>
            </a:r>
            <a:endParaRPr lang="ko-KR" altLang="en-US" sz="1400" dirty="0">
              <a:solidFill>
                <a:schemeClr val="tx1"/>
              </a:solidFill>
              <a:highlight>
                <a:srgbClr val="F2F2F2"/>
              </a:highlight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399867" y="4132091"/>
            <a:ext cx="3592818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새 제품에 대한 데이터가 없다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공구 마모의 감가상각율을 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  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계산할 수 없다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509280" y="1422263"/>
            <a:ext cx="4916920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공구 데이터에 번호 외에 추가 정보가 없다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절삭 중 공구파손 데이터 </a:t>
            </a: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미존재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78FB0C-512D-0567-1D47-91ADE6230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362" y="4313476"/>
            <a:ext cx="2577099" cy="2284124"/>
          </a:xfrm>
          <a:prstGeom prst="rect">
            <a:avLst/>
          </a:prstGeom>
        </p:spPr>
      </p:pic>
      <p:sp>
        <p:nvSpPr>
          <p:cNvPr id="69" name="모서리가 둥근 직사각형 4">
            <a:extLst>
              <a:ext uri="{FF2B5EF4-FFF2-40B4-BE49-F238E27FC236}">
                <a16:creationId xmlns:a16="http://schemas.microsoft.com/office/drawing/2014/main" id="{14DF5AC3-9AB9-412D-6700-CB9B8B99872C}"/>
              </a:ext>
            </a:extLst>
          </p:cNvPr>
          <p:cNvSpPr/>
          <p:nvPr/>
        </p:nvSpPr>
        <p:spPr>
          <a:xfrm>
            <a:off x="166117" y="3037940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8BB5D76-F3B8-BAC8-ED2D-80F088FEAEC2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127231C6-C5BB-AF95-3C71-0657EAB0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자유형 23">
              <a:extLst>
                <a:ext uri="{FF2B5EF4-FFF2-40B4-BE49-F238E27FC236}">
                  <a16:creationId xmlns:a16="http://schemas.microsoft.com/office/drawing/2014/main" id="{B2A9445D-703B-6A89-9FA2-F2DB5AAAF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말풍선: 타원형 72">
              <a:extLst>
                <a:ext uri="{FF2B5EF4-FFF2-40B4-BE49-F238E27FC236}">
                  <a16:creationId xmlns:a16="http://schemas.microsoft.com/office/drawing/2014/main" id="{F736D618-8F8C-4DD7-1100-77CD1FEBE16C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하트 73">
              <a:extLst>
                <a:ext uri="{FF2B5EF4-FFF2-40B4-BE49-F238E27FC236}">
                  <a16:creationId xmlns:a16="http://schemas.microsoft.com/office/drawing/2014/main" id="{D66C60F7-94C1-BDEC-4D4E-E0153CB9314A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5" name="Group 16">
              <a:extLst>
                <a:ext uri="{FF2B5EF4-FFF2-40B4-BE49-F238E27FC236}">
                  <a16:creationId xmlns:a16="http://schemas.microsoft.com/office/drawing/2014/main" id="{674DE990-790A-7929-D2B7-C2F5D00174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90" name="Freeform 17">
                <a:extLst>
                  <a:ext uri="{FF2B5EF4-FFF2-40B4-BE49-F238E27FC236}">
                    <a16:creationId xmlns:a16="http://schemas.microsoft.com/office/drawing/2014/main" id="{DDD54135-4D57-CBA7-FA01-C28CB76F8A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Freeform 18">
                <a:extLst>
                  <a:ext uri="{FF2B5EF4-FFF2-40B4-BE49-F238E27FC236}">
                    <a16:creationId xmlns:a16="http://schemas.microsoft.com/office/drawing/2014/main" id="{014F8FBA-DE6A-38E1-5D79-2E6DEBC125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Freeform 19">
                <a:extLst>
                  <a:ext uri="{FF2B5EF4-FFF2-40B4-BE49-F238E27FC236}">
                    <a16:creationId xmlns:a16="http://schemas.microsoft.com/office/drawing/2014/main" id="{37D48024-A20C-4887-7E5E-1FFDC36724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Freeform 20">
                <a:extLst>
                  <a:ext uri="{FF2B5EF4-FFF2-40B4-BE49-F238E27FC236}">
                    <a16:creationId xmlns:a16="http://schemas.microsoft.com/office/drawing/2014/main" id="{FB86A36D-D99A-D2C5-4C5E-B5BEBCD249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자유형 32">
              <a:extLst>
                <a:ext uri="{FF2B5EF4-FFF2-40B4-BE49-F238E27FC236}">
                  <a16:creationId xmlns:a16="http://schemas.microsoft.com/office/drawing/2014/main" id="{2043AC90-6251-5B4D-5118-8D1C8DBD1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7" name="Group 36">
              <a:extLst>
                <a:ext uri="{FF2B5EF4-FFF2-40B4-BE49-F238E27FC236}">
                  <a16:creationId xmlns:a16="http://schemas.microsoft.com/office/drawing/2014/main" id="{564834D6-DED7-6533-D03A-72F9D4C2C0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85" name="Freeform 37">
                <a:extLst>
                  <a:ext uri="{FF2B5EF4-FFF2-40B4-BE49-F238E27FC236}">
                    <a16:creationId xmlns:a16="http://schemas.microsoft.com/office/drawing/2014/main" id="{E207970E-FE6C-F88E-8F98-4DC83537F7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Rectangle 38">
                <a:extLst>
                  <a:ext uri="{FF2B5EF4-FFF2-40B4-BE49-F238E27FC236}">
                    <a16:creationId xmlns:a16="http://schemas.microsoft.com/office/drawing/2014/main" id="{736F810D-E0EC-0C06-829B-4A7349114C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Rectangle 39">
                <a:extLst>
                  <a:ext uri="{FF2B5EF4-FFF2-40B4-BE49-F238E27FC236}">
                    <a16:creationId xmlns:a16="http://schemas.microsoft.com/office/drawing/2014/main" id="{E10A8296-902F-EEE5-DD6E-12CE3F7FED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Rectangle 40">
                <a:extLst>
                  <a:ext uri="{FF2B5EF4-FFF2-40B4-BE49-F238E27FC236}">
                    <a16:creationId xmlns:a16="http://schemas.microsoft.com/office/drawing/2014/main" id="{9B242BCF-1D01-1000-5A26-B937C3AEE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41">
                <a:extLst>
                  <a:ext uri="{FF2B5EF4-FFF2-40B4-BE49-F238E27FC236}">
                    <a16:creationId xmlns:a16="http://schemas.microsoft.com/office/drawing/2014/main" id="{F2FA1E68-0ECF-528F-B6DD-63BF7644C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C9812C92-E1AD-0411-4DE6-4FC56720B435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79" name="Group 23">
              <a:extLst>
                <a:ext uri="{FF2B5EF4-FFF2-40B4-BE49-F238E27FC236}">
                  <a16:creationId xmlns:a16="http://schemas.microsoft.com/office/drawing/2014/main" id="{7DF64B01-3D01-5BBD-BAB5-85AB540EE56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80" name="Freeform 24">
                <a:extLst>
                  <a:ext uri="{FF2B5EF4-FFF2-40B4-BE49-F238E27FC236}">
                    <a16:creationId xmlns:a16="http://schemas.microsoft.com/office/drawing/2014/main" id="{58A36A3E-A019-DB13-5E4B-78F20176E2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5">
                <a:extLst>
                  <a:ext uri="{FF2B5EF4-FFF2-40B4-BE49-F238E27FC236}">
                    <a16:creationId xmlns:a16="http://schemas.microsoft.com/office/drawing/2014/main" id="{7D51C323-E332-9BB3-9A86-79F85488F5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6">
                <a:extLst>
                  <a:ext uri="{FF2B5EF4-FFF2-40B4-BE49-F238E27FC236}">
                    <a16:creationId xmlns:a16="http://schemas.microsoft.com/office/drawing/2014/main" id="{E39CD4AB-3A8A-4781-6177-8889E7032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27">
                <a:extLst>
                  <a:ext uri="{FF2B5EF4-FFF2-40B4-BE49-F238E27FC236}">
                    <a16:creationId xmlns:a16="http://schemas.microsoft.com/office/drawing/2014/main" id="{73F945DD-4F73-F030-0F30-E83B4D7EE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28">
                <a:extLst>
                  <a:ext uri="{FF2B5EF4-FFF2-40B4-BE49-F238E27FC236}">
                    <a16:creationId xmlns:a16="http://schemas.microsoft.com/office/drawing/2014/main" id="{9A4F6126-64A3-C27E-2F9D-3C0AE0992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344AE4AC-161A-7370-F2CB-6D950DEAC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508501"/>
              </p:ext>
            </p:extLst>
          </p:nvPr>
        </p:nvGraphicFramePr>
        <p:xfrm>
          <a:off x="598547" y="1879398"/>
          <a:ext cx="723195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95" name="그림 94">
            <a:extLst>
              <a:ext uri="{FF2B5EF4-FFF2-40B4-BE49-F238E27FC236}">
                <a16:creationId xmlns:a16="http://schemas.microsoft.com/office/drawing/2014/main" id="{11566318-9E80-3408-82B1-44BD838EFE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84D171F4-F5C9-D55C-8FB7-8613C3FD3ED9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326928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1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6511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en-US" altLang="ko-KR" sz="2000" i="1" kern="0" dirty="0">
                  <a:ln w="9525">
                    <a:noFill/>
                  </a:ln>
                  <a:solidFill>
                    <a:srgbClr val="646C79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PPT PRESENTATION</a:t>
              </a:r>
            </a:p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700" kern="0" dirty="0">
                  <a:solidFill>
                    <a:srgbClr val="646C79"/>
                  </a:solidFill>
                </a:rPr>
                <a:t>Enjoy your stylish business and campus life with BIZCAM</a:t>
              </a:r>
              <a:endParaRPr lang="ko-KR" altLang="en-US" sz="1600" dirty="0">
                <a:solidFill>
                  <a:srgbClr val="646C79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sp>
        <p:nvSpPr>
          <p:cNvPr id="75" name="직사각형 74"/>
          <p:cNvSpPr/>
          <p:nvPr/>
        </p:nvSpPr>
        <p:spPr>
          <a:xfrm>
            <a:off x="1909655" y="1794503"/>
            <a:ext cx="9776209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1577016" y="1064872"/>
            <a:ext cx="10344681" cy="341110"/>
          </a:xfrm>
          <a:prstGeom prst="roundRect">
            <a:avLst>
              <a:gd name="adj" fmla="val 50000"/>
            </a:avLst>
          </a:prstGeom>
          <a:solidFill>
            <a:srgbClr val="4D4E8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문제정의</a:t>
            </a:r>
            <a:r>
              <a:rPr lang="en-US" altLang="ko-KR" sz="1200" b="1" dirty="0">
                <a:solidFill>
                  <a:prstClr val="white"/>
                </a:solidFill>
              </a:rPr>
              <a:t>(</a:t>
            </a:r>
            <a:r>
              <a:rPr lang="ko-KR" altLang="en-US" sz="1200" b="1" dirty="0" err="1">
                <a:solidFill>
                  <a:prstClr val="white"/>
                </a:solidFill>
              </a:rPr>
              <a:t>공장상황</a:t>
            </a:r>
            <a:r>
              <a:rPr lang="en-US" altLang="ko-KR" sz="1200" b="1" dirty="0">
                <a:solidFill>
                  <a:prstClr val="white"/>
                </a:solidFill>
              </a:rPr>
              <a:t>) </a:t>
            </a:r>
            <a:r>
              <a:rPr lang="ko-KR" altLang="en-US" sz="1200" b="1" dirty="0">
                <a:solidFill>
                  <a:prstClr val="white"/>
                </a:solidFill>
              </a:rPr>
              <a:t>및 목표설정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1805198" y="1652083"/>
            <a:ext cx="9748716" cy="3294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문제정의 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현재 제품 가공 중 비정상적인 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Cycle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 나타나지만 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Cycle 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데이터를 제외한 기록이나 설명이 없음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☞  비정상적인 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Cycle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 나타나는 것을 볼 때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제조공정 중에 어떠한 원인이 있음은 알 수 있지만</a:t>
            </a: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  비정상적인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Cycle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 고장인지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단순 작업자의 실수인지 파악을 할 방법이 없음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고장에 대한 기록이 없는 이유 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고장에 대한 주석처리 등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System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적으로 고장 또는 실수 기록이 지원되지 않음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상기의 내용을 고려하여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우리 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Team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은 이상탐지모델을 통한 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Anomaly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표시하는 그래프를 만듦으로써 </a:t>
            </a: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차후 생기는 고장 또는 비정상적인 공정에 대하여 당일 내에 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Check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Model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생성하는 것을 목표로</a:t>
            </a: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Project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실시 하고자 함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모서리가 둥근 직사각형 4">
            <a:extLst>
              <a:ext uri="{FF2B5EF4-FFF2-40B4-BE49-F238E27FC236}">
                <a16:creationId xmlns:a16="http://schemas.microsoft.com/office/drawing/2014/main" id="{CA1A2BB8-8D8D-2375-A0AB-B5A65DDA47B0}"/>
              </a:ext>
            </a:extLst>
          </p:cNvPr>
          <p:cNvSpPr/>
          <p:nvPr/>
        </p:nvSpPr>
        <p:spPr>
          <a:xfrm>
            <a:off x="166117" y="3037940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1D585F-84B1-DE28-CA46-AC714AB9D235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C7C62B0B-3322-F15F-CEB8-E0D6A7202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자유형 23">
              <a:extLst>
                <a:ext uri="{FF2B5EF4-FFF2-40B4-BE49-F238E27FC236}">
                  <a16:creationId xmlns:a16="http://schemas.microsoft.com/office/drawing/2014/main" id="{B2CDA043-923C-E7D1-DB71-F7C3EA550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말풍선: 타원형 8">
              <a:extLst>
                <a:ext uri="{FF2B5EF4-FFF2-40B4-BE49-F238E27FC236}">
                  <a16:creationId xmlns:a16="http://schemas.microsoft.com/office/drawing/2014/main" id="{2704ED32-0362-B337-5091-5C09CF300727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하트 9">
              <a:extLst>
                <a:ext uri="{FF2B5EF4-FFF2-40B4-BE49-F238E27FC236}">
                  <a16:creationId xmlns:a16="http://schemas.microsoft.com/office/drawing/2014/main" id="{A353E217-1E42-562E-3752-7E8DA2BE73B9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1" name="Group 16">
              <a:extLst>
                <a:ext uri="{FF2B5EF4-FFF2-40B4-BE49-F238E27FC236}">
                  <a16:creationId xmlns:a16="http://schemas.microsoft.com/office/drawing/2014/main" id="{022EE1EE-BC91-A779-2E5E-2663DB230FE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54" name="Freeform 17">
                <a:extLst>
                  <a:ext uri="{FF2B5EF4-FFF2-40B4-BE49-F238E27FC236}">
                    <a16:creationId xmlns:a16="http://schemas.microsoft.com/office/drawing/2014/main" id="{68158F44-9487-3F67-7697-3126A1D12B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9C20E20-61D9-BF9B-92F1-204F43BE6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Freeform 19">
                <a:extLst>
                  <a:ext uri="{FF2B5EF4-FFF2-40B4-BE49-F238E27FC236}">
                    <a16:creationId xmlns:a16="http://schemas.microsoft.com/office/drawing/2014/main" id="{ACE8A78B-022C-A04E-6C52-FE63B1EF3A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Freeform 20">
                <a:extLst>
                  <a:ext uri="{FF2B5EF4-FFF2-40B4-BE49-F238E27FC236}">
                    <a16:creationId xmlns:a16="http://schemas.microsoft.com/office/drawing/2014/main" id="{77C727E5-AF73-F133-BAF8-79BE7562C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" name="자유형 32">
              <a:extLst>
                <a:ext uri="{FF2B5EF4-FFF2-40B4-BE49-F238E27FC236}">
                  <a16:creationId xmlns:a16="http://schemas.microsoft.com/office/drawing/2014/main" id="{D48F5346-3ABF-ADC1-09F8-FACC1273C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Group 36">
              <a:extLst>
                <a:ext uri="{FF2B5EF4-FFF2-40B4-BE49-F238E27FC236}">
                  <a16:creationId xmlns:a16="http://schemas.microsoft.com/office/drawing/2014/main" id="{FE360F6B-A1D2-4AED-4C15-1CE88B2BA77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D18331F2-2440-F118-2CD4-5D8D50EDF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38">
                <a:extLst>
                  <a:ext uri="{FF2B5EF4-FFF2-40B4-BE49-F238E27FC236}">
                    <a16:creationId xmlns:a16="http://schemas.microsoft.com/office/drawing/2014/main" id="{FF4F24F1-8AB9-3904-D556-DE9DA8A161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39">
                <a:extLst>
                  <a:ext uri="{FF2B5EF4-FFF2-40B4-BE49-F238E27FC236}">
                    <a16:creationId xmlns:a16="http://schemas.microsoft.com/office/drawing/2014/main" id="{48450DB3-7268-F55E-2147-7D05DB223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Rectangle 40">
                <a:extLst>
                  <a:ext uri="{FF2B5EF4-FFF2-40B4-BE49-F238E27FC236}">
                    <a16:creationId xmlns:a16="http://schemas.microsoft.com/office/drawing/2014/main" id="{E4941D24-54A4-6D74-A6DC-C9FB66A400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1">
                <a:extLst>
                  <a:ext uri="{FF2B5EF4-FFF2-40B4-BE49-F238E27FC236}">
                    <a16:creationId xmlns:a16="http://schemas.microsoft.com/office/drawing/2014/main" id="{FA9EEBEC-D35E-59AD-1287-733046CF2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A9B0854-B818-E743-39D5-F6C6961E0F6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95953814-1BC5-FA94-B222-FEA06E867C4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21" name="Freeform 24">
                <a:extLst>
                  <a:ext uri="{FF2B5EF4-FFF2-40B4-BE49-F238E27FC236}">
                    <a16:creationId xmlns:a16="http://schemas.microsoft.com/office/drawing/2014/main" id="{80EE162C-5B53-F079-505C-6AB8874911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3234FCA5-FDBD-6DB6-776E-733694977A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26">
                <a:extLst>
                  <a:ext uri="{FF2B5EF4-FFF2-40B4-BE49-F238E27FC236}">
                    <a16:creationId xmlns:a16="http://schemas.microsoft.com/office/drawing/2014/main" id="{4689F24A-4BCA-B4B0-9D55-CD9A8DD32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7">
                <a:extLst>
                  <a:ext uri="{FF2B5EF4-FFF2-40B4-BE49-F238E27FC236}">
                    <a16:creationId xmlns:a16="http://schemas.microsoft.com/office/drawing/2014/main" id="{4318A83F-AC19-76DC-971A-C96A08714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8">
                <a:extLst>
                  <a:ext uri="{FF2B5EF4-FFF2-40B4-BE49-F238E27FC236}">
                    <a16:creationId xmlns:a16="http://schemas.microsoft.com/office/drawing/2014/main" id="{9898ABAC-909F-E124-1D8D-655AA3C2E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3D1BF195-9997-43C4-7FA5-86D0FFE00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054961"/>
              </p:ext>
            </p:extLst>
          </p:nvPr>
        </p:nvGraphicFramePr>
        <p:xfrm>
          <a:off x="598547" y="1879398"/>
          <a:ext cx="723195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59" name="그림 58">
            <a:extLst>
              <a:ext uri="{FF2B5EF4-FFF2-40B4-BE49-F238E27FC236}">
                <a16:creationId xmlns:a16="http://schemas.microsoft.com/office/drawing/2014/main" id="{FF06C39D-1088-2E6F-CB34-FE858F4DE1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87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6511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i="1" kern="0">
                  <a:ln w="9525">
                    <a:noFill/>
                  </a:ln>
                  <a:solidFill>
                    <a:srgbClr val="646C79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문제 정의 및 목표 설정</a:t>
              </a:r>
              <a:endParaRPr lang="en-US" altLang="ko-KR" sz="2000" i="1" kern="0" dirty="0">
                <a:ln w="9525">
                  <a:noFill/>
                </a:ln>
                <a:solidFill>
                  <a:srgbClr val="646C7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sp>
        <p:nvSpPr>
          <p:cNvPr id="75" name="직사각형 74"/>
          <p:cNvSpPr/>
          <p:nvPr/>
        </p:nvSpPr>
        <p:spPr>
          <a:xfrm>
            <a:off x="1909655" y="1794503"/>
            <a:ext cx="9776209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1805198" y="1652083"/>
            <a:ext cx="9748716" cy="586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절삭 중 </a:t>
            </a:r>
            <a:r>
              <a:rPr lang="ko-KR" altLang="en-US" sz="10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공구파손을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특정 할 수 없는 이유 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공구 데이터가 번호 이외에 어떠한 정보도 없음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절삭 중 </a:t>
            </a:r>
            <a:r>
              <a:rPr lang="ko-KR" altLang="en-US" sz="10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공구파손이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된 데이터가 없는 것으로 보임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공구 마모에 의한 가공 오차를 계산할 수 없는 이유 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어느정도는 가능 할 것으로 보이나 </a:t>
            </a: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새 제품에 대한 데이터가 없으며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공구 마모의 감가상각율을 계산 할 수가 없음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717" y="1656074"/>
            <a:ext cx="3650759" cy="3235726"/>
          </a:xfrm>
          <a:prstGeom prst="rect">
            <a:avLst/>
          </a:prstGeom>
        </p:spPr>
      </p:pic>
      <p:sp>
        <p:nvSpPr>
          <p:cNvPr id="59" name="모서리가 둥근 직사각형 4">
            <a:extLst>
              <a:ext uri="{FF2B5EF4-FFF2-40B4-BE49-F238E27FC236}">
                <a16:creationId xmlns:a16="http://schemas.microsoft.com/office/drawing/2014/main" id="{0E44106C-5791-84FA-7E49-0834FA7827D4}"/>
              </a:ext>
            </a:extLst>
          </p:cNvPr>
          <p:cNvSpPr/>
          <p:nvPr/>
        </p:nvSpPr>
        <p:spPr>
          <a:xfrm>
            <a:off x="166117" y="3037940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464121C-96E2-0AA3-F4F9-0477C4714B95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BEEA2F98-C086-848F-7483-5DBFA22E6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자유형 23">
              <a:extLst>
                <a:ext uri="{FF2B5EF4-FFF2-40B4-BE49-F238E27FC236}">
                  <a16:creationId xmlns:a16="http://schemas.microsoft.com/office/drawing/2014/main" id="{577870A4-C4BF-B235-A74B-916644341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말풍선: 타원형 64">
              <a:extLst>
                <a:ext uri="{FF2B5EF4-FFF2-40B4-BE49-F238E27FC236}">
                  <a16:creationId xmlns:a16="http://schemas.microsoft.com/office/drawing/2014/main" id="{82914B6C-51E9-5791-80ED-50FC224A28A7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하트 65">
              <a:extLst>
                <a:ext uri="{FF2B5EF4-FFF2-40B4-BE49-F238E27FC236}">
                  <a16:creationId xmlns:a16="http://schemas.microsoft.com/office/drawing/2014/main" id="{2C00008B-C282-577A-0A69-E9B45272694F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7" name="Group 16">
              <a:extLst>
                <a:ext uri="{FF2B5EF4-FFF2-40B4-BE49-F238E27FC236}">
                  <a16:creationId xmlns:a16="http://schemas.microsoft.com/office/drawing/2014/main" id="{8DE2AAC6-AFE9-BF74-C0E4-A37130FFAA7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84" name="Freeform 17">
                <a:extLst>
                  <a:ext uri="{FF2B5EF4-FFF2-40B4-BE49-F238E27FC236}">
                    <a16:creationId xmlns:a16="http://schemas.microsoft.com/office/drawing/2014/main" id="{4393C20B-297A-A815-EFE7-5619030CCC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Freeform 18">
                <a:extLst>
                  <a:ext uri="{FF2B5EF4-FFF2-40B4-BE49-F238E27FC236}">
                    <a16:creationId xmlns:a16="http://schemas.microsoft.com/office/drawing/2014/main" id="{7547C296-F4F4-A2D6-23E1-2912EA816A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Freeform 19">
                <a:extLst>
                  <a:ext uri="{FF2B5EF4-FFF2-40B4-BE49-F238E27FC236}">
                    <a16:creationId xmlns:a16="http://schemas.microsoft.com/office/drawing/2014/main" id="{861B94FE-2EEF-8B43-155B-8C5F21E65C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Freeform 20">
                <a:extLst>
                  <a:ext uri="{FF2B5EF4-FFF2-40B4-BE49-F238E27FC236}">
                    <a16:creationId xmlns:a16="http://schemas.microsoft.com/office/drawing/2014/main" id="{29DCB616-A31A-AD47-5B89-52FA96793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8" name="자유형 32">
              <a:extLst>
                <a:ext uri="{FF2B5EF4-FFF2-40B4-BE49-F238E27FC236}">
                  <a16:creationId xmlns:a16="http://schemas.microsoft.com/office/drawing/2014/main" id="{B68B036F-C418-7BAB-38AC-12DC9513A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9" name="Group 36">
              <a:extLst>
                <a:ext uri="{FF2B5EF4-FFF2-40B4-BE49-F238E27FC236}">
                  <a16:creationId xmlns:a16="http://schemas.microsoft.com/office/drawing/2014/main" id="{A38904CE-A313-7A86-B5A6-CF4687FD31F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79" name="Freeform 37">
                <a:extLst>
                  <a:ext uri="{FF2B5EF4-FFF2-40B4-BE49-F238E27FC236}">
                    <a16:creationId xmlns:a16="http://schemas.microsoft.com/office/drawing/2014/main" id="{651C8E68-6FBD-D963-5677-A5BFF56C67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Rectangle 38">
                <a:extLst>
                  <a:ext uri="{FF2B5EF4-FFF2-40B4-BE49-F238E27FC236}">
                    <a16:creationId xmlns:a16="http://schemas.microsoft.com/office/drawing/2014/main" id="{104E3295-9310-1336-17F8-AE5996E30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Rectangle 39">
                <a:extLst>
                  <a:ext uri="{FF2B5EF4-FFF2-40B4-BE49-F238E27FC236}">
                    <a16:creationId xmlns:a16="http://schemas.microsoft.com/office/drawing/2014/main" id="{6D4A6AC5-5B07-118D-6C75-90144CD17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Rectangle 40">
                <a:extLst>
                  <a:ext uri="{FF2B5EF4-FFF2-40B4-BE49-F238E27FC236}">
                    <a16:creationId xmlns:a16="http://schemas.microsoft.com/office/drawing/2014/main" id="{C3A070FD-7EEA-F504-2598-319E93469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41">
                <a:extLst>
                  <a:ext uri="{FF2B5EF4-FFF2-40B4-BE49-F238E27FC236}">
                    <a16:creationId xmlns:a16="http://schemas.microsoft.com/office/drawing/2014/main" id="{DB821735-569A-1CED-0ABA-02AA34ED67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5C133E4E-5263-032D-99E1-8109A4C09C1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71" name="Group 23">
              <a:extLst>
                <a:ext uri="{FF2B5EF4-FFF2-40B4-BE49-F238E27FC236}">
                  <a16:creationId xmlns:a16="http://schemas.microsoft.com/office/drawing/2014/main" id="{33E76EAA-444D-7AB8-8DF2-95808904520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72" name="Freeform 24">
                <a:extLst>
                  <a:ext uri="{FF2B5EF4-FFF2-40B4-BE49-F238E27FC236}">
                    <a16:creationId xmlns:a16="http://schemas.microsoft.com/office/drawing/2014/main" id="{5C375FFD-B221-4752-C982-507CA65703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25">
                <a:extLst>
                  <a:ext uri="{FF2B5EF4-FFF2-40B4-BE49-F238E27FC236}">
                    <a16:creationId xmlns:a16="http://schemas.microsoft.com/office/drawing/2014/main" id="{406A81DE-75E8-ECA1-2406-804F34298A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6">
                <a:extLst>
                  <a:ext uri="{FF2B5EF4-FFF2-40B4-BE49-F238E27FC236}">
                    <a16:creationId xmlns:a16="http://schemas.microsoft.com/office/drawing/2014/main" id="{CFFBC5A7-DDBE-3D5B-4341-E1AF6ED07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7">
                <a:extLst>
                  <a:ext uri="{FF2B5EF4-FFF2-40B4-BE49-F238E27FC236}">
                    <a16:creationId xmlns:a16="http://schemas.microsoft.com/office/drawing/2014/main" id="{FAF09BD0-0F5A-62C6-FB96-5E22841DF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28">
                <a:extLst>
                  <a:ext uri="{FF2B5EF4-FFF2-40B4-BE49-F238E27FC236}">
                    <a16:creationId xmlns:a16="http://schemas.microsoft.com/office/drawing/2014/main" id="{351FB462-3E84-C608-F7F9-9597D0C95D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88" name="표 87">
            <a:extLst>
              <a:ext uri="{FF2B5EF4-FFF2-40B4-BE49-F238E27FC236}">
                <a16:creationId xmlns:a16="http://schemas.microsoft.com/office/drawing/2014/main" id="{300CE39D-06D0-AB4A-9FF2-5A035750A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136837"/>
              </p:ext>
            </p:extLst>
          </p:nvPr>
        </p:nvGraphicFramePr>
        <p:xfrm>
          <a:off x="598547" y="1879398"/>
          <a:ext cx="723195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89" name="그림 88">
            <a:extLst>
              <a:ext uri="{FF2B5EF4-FFF2-40B4-BE49-F238E27FC236}">
                <a16:creationId xmlns:a16="http://schemas.microsoft.com/office/drawing/2014/main" id="{F2CE7A11-3484-E48A-68FF-04E06FBE55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192BE23C-A7EF-1356-FD89-B7F20B99C1BF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326928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52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en-US" altLang="ko-KR" sz="2000" b="1" i="1" kern="0" dirty="0">
                  <a:ln w="9525">
                    <a:noFill/>
                  </a:ln>
                  <a:solidFill>
                    <a:srgbClr val="646C79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EDA</a:t>
              </a:r>
              <a:endParaRPr lang="ko-KR" altLang="en-US" sz="2000" b="1" dirty="0">
                <a:solidFill>
                  <a:srgbClr val="646C79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153" y="1286933"/>
            <a:ext cx="10267872" cy="5256741"/>
          </a:xfrm>
          <a:prstGeom prst="rect">
            <a:avLst/>
          </a:prstGeom>
        </p:spPr>
      </p:pic>
      <p:sp>
        <p:nvSpPr>
          <p:cNvPr id="2" name="모서리가 둥근 직사각형 4">
            <a:extLst>
              <a:ext uri="{FF2B5EF4-FFF2-40B4-BE49-F238E27FC236}">
                <a16:creationId xmlns:a16="http://schemas.microsoft.com/office/drawing/2014/main" id="{7EB230CF-F596-3002-495C-31C638858BBB}"/>
              </a:ext>
            </a:extLst>
          </p:cNvPr>
          <p:cNvSpPr/>
          <p:nvPr/>
        </p:nvSpPr>
        <p:spPr>
          <a:xfrm>
            <a:off x="166117" y="3579809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1D0E2D0-BFD0-2A21-6BD0-284B7F97CA97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349FF80A-42A2-4092-B2A6-4660A9BC1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자유형 23">
              <a:extLst>
                <a:ext uri="{FF2B5EF4-FFF2-40B4-BE49-F238E27FC236}">
                  <a16:creationId xmlns:a16="http://schemas.microsoft.com/office/drawing/2014/main" id="{2151555C-80E0-F7E9-1D1D-0064E0632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말풍선: 타원형 9">
              <a:extLst>
                <a:ext uri="{FF2B5EF4-FFF2-40B4-BE49-F238E27FC236}">
                  <a16:creationId xmlns:a16="http://schemas.microsoft.com/office/drawing/2014/main" id="{146D064C-C2DE-E00A-552E-1FE9E6CEB51D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하트 10">
              <a:extLst>
                <a:ext uri="{FF2B5EF4-FFF2-40B4-BE49-F238E27FC236}">
                  <a16:creationId xmlns:a16="http://schemas.microsoft.com/office/drawing/2014/main" id="{F39A7029-B3F1-0831-A315-9101E90D9D23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Group 16">
              <a:extLst>
                <a:ext uri="{FF2B5EF4-FFF2-40B4-BE49-F238E27FC236}">
                  <a16:creationId xmlns:a16="http://schemas.microsoft.com/office/drawing/2014/main" id="{BB73B0BE-7082-2507-124C-1830BE61228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55" name="Freeform 17">
                <a:extLst>
                  <a:ext uri="{FF2B5EF4-FFF2-40B4-BE49-F238E27FC236}">
                    <a16:creationId xmlns:a16="http://schemas.microsoft.com/office/drawing/2014/main" id="{473271EF-50EF-C81F-79DB-38DFAEB7C1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Freeform 18">
                <a:extLst>
                  <a:ext uri="{FF2B5EF4-FFF2-40B4-BE49-F238E27FC236}">
                    <a16:creationId xmlns:a16="http://schemas.microsoft.com/office/drawing/2014/main" id="{B9FE59ED-A6A9-B822-25EC-EDE15C599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Freeform 19">
                <a:extLst>
                  <a:ext uri="{FF2B5EF4-FFF2-40B4-BE49-F238E27FC236}">
                    <a16:creationId xmlns:a16="http://schemas.microsoft.com/office/drawing/2014/main" id="{A9FF2727-24CD-A0E2-7485-6224D7838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Freeform 20">
                <a:extLst>
                  <a:ext uri="{FF2B5EF4-FFF2-40B4-BE49-F238E27FC236}">
                    <a16:creationId xmlns:a16="http://schemas.microsoft.com/office/drawing/2014/main" id="{9DED7C17-FF9F-0581-5E19-1A596751B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자유형 32">
              <a:extLst>
                <a:ext uri="{FF2B5EF4-FFF2-40B4-BE49-F238E27FC236}">
                  <a16:creationId xmlns:a16="http://schemas.microsoft.com/office/drawing/2014/main" id="{2D8E8CA5-4C51-EB54-5943-4B6DCF499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4" name="Group 36">
              <a:extLst>
                <a:ext uri="{FF2B5EF4-FFF2-40B4-BE49-F238E27FC236}">
                  <a16:creationId xmlns:a16="http://schemas.microsoft.com/office/drawing/2014/main" id="{420922B0-9C57-D556-8B52-FF7E0277A2C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27" name="Freeform 37">
                <a:extLst>
                  <a:ext uri="{FF2B5EF4-FFF2-40B4-BE49-F238E27FC236}">
                    <a16:creationId xmlns:a16="http://schemas.microsoft.com/office/drawing/2014/main" id="{5EBF9E35-D20F-2839-EE9F-B673B5B63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38">
                <a:extLst>
                  <a:ext uri="{FF2B5EF4-FFF2-40B4-BE49-F238E27FC236}">
                    <a16:creationId xmlns:a16="http://schemas.microsoft.com/office/drawing/2014/main" id="{022E35C7-5CBB-34A2-0693-3957D92E9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Rectangle 39">
                <a:extLst>
                  <a:ext uri="{FF2B5EF4-FFF2-40B4-BE49-F238E27FC236}">
                    <a16:creationId xmlns:a16="http://schemas.microsoft.com/office/drawing/2014/main" id="{0AB70C67-1418-670F-77FC-CAE84B54CA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Rectangle 40">
                <a:extLst>
                  <a:ext uri="{FF2B5EF4-FFF2-40B4-BE49-F238E27FC236}">
                    <a16:creationId xmlns:a16="http://schemas.microsoft.com/office/drawing/2014/main" id="{47D0BCFF-4AF2-7A56-8DB5-D2105E7CB9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41">
                <a:extLst>
                  <a:ext uri="{FF2B5EF4-FFF2-40B4-BE49-F238E27FC236}">
                    <a16:creationId xmlns:a16="http://schemas.microsoft.com/office/drawing/2014/main" id="{340C6C6E-0E2C-6575-105C-23C3709FD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00551AE8-62CD-184E-A967-C11D5BCE068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21" name="Group 23">
              <a:extLst>
                <a:ext uri="{FF2B5EF4-FFF2-40B4-BE49-F238E27FC236}">
                  <a16:creationId xmlns:a16="http://schemas.microsoft.com/office/drawing/2014/main" id="{F62D01E8-D67F-11C2-46FD-C7563057AC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22" name="Freeform 24">
                <a:extLst>
                  <a:ext uri="{FF2B5EF4-FFF2-40B4-BE49-F238E27FC236}">
                    <a16:creationId xmlns:a16="http://schemas.microsoft.com/office/drawing/2014/main" id="{0199F795-2769-139B-2658-5D9F385A6B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9CE1C37D-5D3F-FBB0-37EC-529B5C2B61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6">
                <a:extLst>
                  <a:ext uri="{FF2B5EF4-FFF2-40B4-BE49-F238E27FC236}">
                    <a16:creationId xmlns:a16="http://schemas.microsoft.com/office/drawing/2014/main" id="{AA6EBC5C-2A32-876C-EFFE-58390877F5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ECAC4EF2-E00C-F5EA-7C13-7F241C9AD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8">
                <a:extLst>
                  <a:ext uri="{FF2B5EF4-FFF2-40B4-BE49-F238E27FC236}">
                    <a16:creationId xmlns:a16="http://schemas.microsoft.com/office/drawing/2014/main" id="{1EE6135F-5910-A9A2-D5D1-8E82CFB44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265EECB8-9F43-7A8B-070D-B137389C0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136837"/>
              </p:ext>
            </p:extLst>
          </p:nvPr>
        </p:nvGraphicFramePr>
        <p:xfrm>
          <a:off x="598547" y="1879398"/>
          <a:ext cx="723195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60" name="그림 59">
            <a:extLst>
              <a:ext uri="{FF2B5EF4-FFF2-40B4-BE49-F238E27FC236}">
                <a16:creationId xmlns:a16="http://schemas.microsoft.com/office/drawing/2014/main" id="{24B73FBE-457E-0AF0-3622-92200B1E6C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A97E706-30BC-072D-DEC4-6C6A4BAEF3C9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219580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38686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848</Words>
  <Application>Microsoft Office PowerPoint</Application>
  <PresentationFormat>와이드스크린</PresentationFormat>
  <Paragraphs>365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Söhne</vt:lpstr>
      <vt:lpstr>Tmon몬소리 Black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백 종환</cp:lastModifiedBy>
  <cp:revision>32</cp:revision>
  <dcterms:created xsi:type="dcterms:W3CDTF">2023-06-20T03:13:13Z</dcterms:created>
  <dcterms:modified xsi:type="dcterms:W3CDTF">2023-08-29T14:24:24Z</dcterms:modified>
</cp:coreProperties>
</file>